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8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</p:sldIdLst>
  <p:sldSz cx="12801600" cy="9601200" type="A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pitchFamily="37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pitchFamily="37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pitchFamily="37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pitchFamily="37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pitchFamily="37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ヒラギノ角ゴ Pro W3" pitchFamily="37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ヒラギノ角ゴ Pro W3" pitchFamily="37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ヒラギノ角ゴ Pro W3" pitchFamily="37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ヒラギノ角ゴ Pro W3" pitchFamily="37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24">
          <p15:clr>
            <a:srgbClr val="A4A3A4"/>
          </p15:clr>
        </p15:guide>
        <p15:guide id="2" pos="403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20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63"/>
  </p:normalViewPr>
  <p:slideViewPr>
    <p:cSldViewPr showGuides="1">
      <p:cViewPr varScale="1">
        <p:scale>
          <a:sx n="28" d="100"/>
          <a:sy n="28" d="100"/>
        </p:scale>
        <p:origin x="752" y="24"/>
      </p:cViewPr>
      <p:guideLst>
        <p:guide orient="horz" pos="3024"/>
        <p:guide pos="40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EBD1FC1-454E-4053-B411-65EF5F2D82CF}" type="doc">
      <dgm:prSet loTypeId="urn:microsoft.com/office/officeart/2005/8/layout/process2" loCatId="process" qsTypeId="urn:microsoft.com/office/officeart/2005/8/quickstyle/simple1#1" qsCatId="simple" csTypeId="urn:microsoft.com/office/officeart/2005/8/colors/accent2_2" csCatId="accent2" phldr="1"/>
      <dgm:spPr/>
    </dgm:pt>
    <dgm:pt modelId="{90C489CB-7CB9-4E4B-A79B-EEF8A4E9E9A3}">
      <dgm:prSet phldrT="[Text]"/>
      <dgm:spPr/>
      <dgm:t>
        <a:bodyPr/>
        <a:lstStyle/>
        <a:p>
          <a:r>
            <a:rPr lang="en-ZA"/>
            <a:t>Book Appointment on NaTis Website</a:t>
          </a:r>
        </a:p>
      </dgm:t>
    </dgm:pt>
    <dgm:pt modelId="{48EBC6D5-662F-4D85-BD88-26F97D13908F}" type="parTrans" cxnId="{B29746A1-72B2-44E7-AFB2-CC0F29642029}">
      <dgm:prSet/>
      <dgm:spPr/>
      <dgm:t>
        <a:bodyPr/>
        <a:lstStyle/>
        <a:p>
          <a:endParaRPr lang="en-ZA"/>
        </a:p>
      </dgm:t>
    </dgm:pt>
    <dgm:pt modelId="{1265B1CA-FB49-4307-9AF8-3D33AB014D83}" type="sibTrans" cxnId="{B29746A1-72B2-44E7-AFB2-CC0F29642029}">
      <dgm:prSet/>
      <dgm:spPr/>
      <dgm:t>
        <a:bodyPr/>
        <a:lstStyle/>
        <a:p>
          <a:endParaRPr lang="en-ZA"/>
        </a:p>
      </dgm:t>
    </dgm:pt>
    <dgm:pt modelId="{575D604B-7765-4CEA-9104-24C327F4E677}">
      <dgm:prSet phldrT="[Text]"/>
      <dgm:spPr/>
      <dgm:t>
        <a:bodyPr/>
        <a:lstStyle/>
        <a:p>
          <a:r>
            <a:rPr lang="en-ZA"/>
            <a:t>Go to DLTC for Appointment</a:t>
          </a:r>
        </a:p>
      </dgm:t>
    </dgm:pt>
    <dgm:pt modelId="{F70FDEB4-D90B-474C-86EF-C56ECE5CF3A5}" type="parTrans" cxnId="{516EFA6A-C50C-431B-9E2F-BA39557B4582}">
      <dgm:prSet/>
      <dgm:spPr/>
      <dgm:t>
        <a:bodyPr/>
        <a:lstStyle/>
        <a:p>
          <a:endParaRPr lang="en-ZA"/>
        </a:p>
      </dgm:t>
    </dgm:pt>
    <dgm:pt modelId="{F465BA9E-6CA5-4A4B-AAE9-3769AAF3CABE}" type="sibTrans" cxnId="{516EFA6A-C50C-431B-9E2F-BA39557B4582}">
      <dgm:prSet/>
      <dgm:spPr/>
      <dgm:t>
        <a:bodyPr/>
        <a:lstStyle/>
        <a:p>
          <a:endParaRPr lang="en-ZA"/>
        </a:p>
      </dgm:t>
    </dgm:pt>
    <dgm:pt modelId="{DE87538F-A1D4-44B9-B8DC-026987BCB1FC}">
      <dgm:prSet phldrT="[Text]"/>
      <dgm:spPr/>
      <dgm:t>
        <a:bodyPr/>
        <a:lstStyle/>
        <a:p>
          <a:r>
            <a:rPr lang="en-ZA"/>
            <a:t>Do Eye Test</a:t>
          </a:r>
        </a:p>
      </dgm:t>
    </dgm:pt>
    <dgm:pt modelId="{6D6EDF7F-E450-4666-A309-0EF007D7F661}" type="parTrans" cxnId="{222703E0-927A-4794-9960-2B021E27161B}">
      <dgm:prSet/>
      <dgm:spPr/>
      <dgm:t>
        <a:bodyPr/>
        <a:lstStyle/>
        <a:p>
          <a:endParaRPr lang="en-ZA"/>
        </a:p>
      </dgm:t>
    </dgm:pt>
    <dgm:pt modelId="{32CE2398-B0C6-4ABF-8DB1-8F5882C80593}" type="sibTrans" cxnId="{222703E0-927A-4794-9960-2B021E27161B}">
      <dgm:prSet/>
      <dgm:spPr/>
      <dgm:t>
        <a:bodyPr/>
        <a:lstStyle/>
        <a:p>
          <a:endParaRPr lang="en-ZA"/>
        </a:p>
      </dgm:t>
    </dgm:pt>
    <dgm:pt modelId="{382F2F48-F64D-4765-B998-3346CF06A6F4}">
      <dgm:prSet/>
      <dgm:spPr/>
      <dgm:t>
        <a:bodyPr/>
        <a:lstStyle/>
        <a:p>
          <a:r>
            <a:rPr lang="en-ZA"/>
            <a:t>Pay Booking Fee at Cashier</a:t>
          </a:r>
        </a:p>
      </dgm:t>
    </dgm:pt>
    <dgm:pt modelId="{7BE0A0EE-EB9B-4867-B41B-E923BE785FBB}" type="parTrans" cxnId="{8B795A2B-E345-4D82-BDFA-7C8131D1D5A9}">
      <dgm:prSet/>
      <dgm:spPr/>
      <dgm:t>
        <a:bodyPr/>
        <a:lstStyle/>
        <a:p>
          <a:endParaRPr lang="en-ZA"/>
        </a:p>
      </dgm:t>
    </dgm:pt>
    <dgm:pt modelId="{195CFD4D-0AD3-4250-88F3-870131C81E3A}" type="sibTrans" cxnId="{8B795A2B-E345-4D82-BDFA-7C8131D1D5A9}">
      <dgm:prSet/>
      <dgm:spPr/>
      <dgm:t>
        <a:bodyPr/>
        <a:lstStyle/>
        <a:p>
          <a:endParaRPr lang="en-ZA"/>
        </a:p>
      </dgm:t>
    </dgm:pt>
    <dgm:pt modelId="{38155E5B-B106-45C6-A7E3-A6FB7F9A1D8C}">
      <dgm:prSet/>
      <dgm:spPr/>
      <dgm:t>
        <a:bodyPr/>
        <a:lstStyle/>
        <a:p>
          <a:r>
            <a:rPr lang="en-ZA"/>
            <a:t>Get Test Date</a:t>
          </a:r>
        </a:p>
      </dgm:t>
    </dgm:pt>
    <dgm:pt modelId="{7B18977E-9B31-4B1D-8E2A-72B8EC7F97AE}" type="parTrans" cxnId="{D194E311-B0B0-4030-9A6C-F0D5A486C4C1}">
      <dgm:prSet/>
      <dgm:spPr/>
      <dgm:t>
        <a:bodyPr/>
        <a:lstStyle/>
        <a:p>
          <a:endParaRPr lang="en-ZA"/>
        </a:p>
      </dgm:t>
    </dgm:pt>
    <dgm:pt modelId="{1B0A34F8-7CDC-44D0-BC41-2EEA120B4F4C}" type="sibTrans" cxnId="{D194E311-B0B0-4030-9A6C-F0D5A486C4C1}">
      <dgm:prSet/>
      <dgm:spPr/>
      <dgm:t>
        <a:bodyPr/>
        <a:lstStyle/>
        <a:p>
          <a:endParaRPr lang="en-ZA"/>
        </a:p>
      </dgm:t>
    </dgm:pt>
    <dgm:pt modelId="{224FBF92-F0B1-422C-98D7-6DC96CFDE941}">
      <dgm:prSet/>
      <dgm:spPr/>
      <dgm:t>
        <a:bodyPr/>
        <a:lstStyle/>
        <a:p>
          <a:r>
            <a:rPr lang="en-ZA"/>
            <a:t>Take Driver's Test</a:t>
          </a:r>
        </a:p>
      </dgm:t>
    </dgm:pt>
    <dgm:pt modelId="{714262BD-227F-457B-9550-571526CA6A03}" type="parTrans" cxnId="{9F9A4B08-0877-4294-A717-A4C6BA82073A}">
      <dgm:prSet/>
      <dgm:spPr/>
      <dgm:t>
        <a:bodyPr/>
        <a:lstStyle/>
        <a:p>
          <a:endParaRPr lang="en-ZA"/>
        </a:p>
      </dgm:t>
    </dgm:pt>
    <dgm:pt modelId="{932A9521-3AAE-4E39-BA76-55B2CEEC6552}" type="sibTrans" cxnId="{9F9A4B08-0877-4294-A717-A4C6BA82073A}">
      <dgm:prSet/>
      <dgm:spPr/>
      <dgm:t>
        <a:bodyPr/>
        <a:lstStyle/>
        <a:p>
          <a:endParaRPr lang="en-ZA"/>
        </a:p>
      </dgm:t>
    </dgm:pt>
    <dgm:pt modelId="{FAE4FA51-8537-41B1-BD78-6F26DD2CEC88}" type="pres">
      <dgm:prSet presAssocID="{4EBD1FC1-454E-4053-B411-65EF5F2D82CF}" presName="linearFlow" presStyleCnt="0">
        <dgm:presLayoutVars>
          <dgm:resizeHandles val="exact"/>
        </dgm:presLayoutVars>
      </dgm:prSet>
      <dgm:spPr/>
    </dgm:pt>
    <dgm:pt modelId="{DFBD12B8-1F9C-460C-8B79-548F65EFEFAD}" type="pres">
      <dgm:prSet presAssocID="{90C489CB-7CB9-4E4B-A79B-EEF8A4E9E9A3}" presName="node" presStyleLbl="node1" presStyleIdx="0" presStyleCnt="6" custLinFactNeighborY="13504">
        <dgm:presLayoutVars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55F9C48B-0017-4E4D-99ED-0FD1ED4043C0}" type="pres">
      <dgm:prSet presAssocID="{1265B1CA-FB49-4307-9AF8-3D33AB014D83}" presName="sibTrans" presStyleLbl="sibTrans2D1" presStyleIdx="0" presStyleCnt="5"/>
      <dgm:spPr/>
      <dgm:t>
        <a:bodyPr/>
        <a:lstStyle/>
        <a:p>
          <a:endParaRPr lang="en-ZA"/>
        </a:p>
      </dgm:t>
    </dgm:pt>
    <dgm:pt modelId="{3A00E673-E016-4A4C-9DE5-5C3E434391CB}" type="pres">
      <dgm:prSet presAssocID="{1265B1CA-FB49-4307-9AF8-3D33AB014D83}" presName="connectorText" presStyleLbl="sibTrans2D1" presStyleIdx="0" presStyleCnt="5"/>
      <dgm:spPr/>
      <dgm:t>
        <a:bodyPr/>
        <a:lstStyle/>
        <a:p>
          <a:endParaRPr lang="en-ZA"/>
        </a:p>
      </dgm:t>
    </dgm:pt>
    <dgm:pt modelId="{115B0CA6-13D9-4242-9219-7B04A587A65A}" type="pres">
      <dgm:prSet presAssocID="{575D604B-7765-4CEA-9104-24C327F4E677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D6F14F5C-E473-4EE7-ADFA-4F46C1769514}" type="pres">
      <dgm:prSet presAssocID="{F465BA9E-6CA5-4A4B-AAE9-3769AAF3CABE}" presName="sibTrans" presStyleLbl="sibTrans2D1" presStyleIdx="1" presStyleCnt="5"/>
      <dgm:spPr/>
      <dgm:t>
        <a:bodyPr/>
        <a:lstStyle/>
        <a:p>
          <a:endParaRPr lang="en-ZA"/>
        </a:p>
      </dgm:t>
    </dgm:pt>
    <dgm:pt modelId="{ED636CCA-8C51-439F-91BE-526BC13F4AA3}" type="pres">
      <dgm:prSet presAssocID="{F465BA9E-6CA5-4A4B-AAE9-3769AAF3CABE}" presName="connectorText" presStyleLbl="sibTrans2D1" presStyleIdx="1" presStyleCnt="5"/>
      <dgm:spPr/>
      <dgm:t>
        <a:bodyPr/>
        <a:lstStyle/>
        <a:p>
          <a:endParaRPr lang="en-ZA"/>
        </a:p>
      </dgm:t>
    </dgm:pt>
    <dgm:pt modelId="{2C4DFA3F-7568-454D-8E78-890CA87ED91E}" type="pres">
      <dgm:prSet presAssocID="{DE87538F-A1D4-44B9-B8DC-026987BCB1FC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07122D9C-2D62-4D0C-8F09-DA3CFF8B12CC}" type="pres">
      <dgm:prSet presAssocID="{32CE2398-B0C6-4ABF-8DB1-8F5882C80593}" presName="sibTrans" presStyleLbl="sibTrans2D1" presStyleIdx="2" presStyleCnt="5"/>
      <dgm:spPr/>
      <dgm:t>
        <a:bodyPr/>
        <a:lstStyle/>
        <a:p>
          <a:endParaRPr lang="en-ZA"/>
        </a:p>
      </dgm:t>
    </dgm:pt>
    <dgm:pt modelId="{DC18EF41-1113-47A0-8CA2-41A7F83C9D3B}" type="pres">
      <dgm:prSet presAssocID="{32CE2398-B0C6-4ABF-8DB1-8F5882C80593}" presName="connectorText" presStyleLbl="sibTrans2D1" presStyleIdx="2" presStyleCnt="5"/>
      <dgm:spPr/>
      <dgm:t>
        <a:bodyPr/>
        <a:lstStyle/>
        <a:p>
          <a:endParaRPr lang="en-ZA"/>
        </a:p>
      </dgm:t>
    </dgm:pt>
    <dgm:pt modelId="{0FE175DC-F547-49AB-AECE-262D0322F668}" type="pres">
      <dgm:prSet presAssocID="{382F2F48-F64D-4765-B998-3346CF06A6F4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0DFC03BE-F415-4730-AFB1-DE5549729C53}" type="pres">
      <dgm:prSet presAssocID="{195CFD4D-0AD3-4250-88F3-870131C81E3A}" presName="sibTrans" presStyleLbl="sibTrans2D1" presStyleIdx="3" presStyleCnt="5"/>
      <dgm:spPr/>
      <dgm:t>
        <a:bodyPr/>
        <a:lstStyle/>
        <a:p>
          <a:endParaRPr lang="en-ZA"/>
        </a:p>
      </dgm:t>
    </dgm:pt>
    <dgm:pt modelId="{1C24571F-629A-4A71-9F41-59B567FDE463}" type="pres">
      <dgm:prSet presAssocID="{195CFD4D-0AD3-4250-88F3-870131C81E3A}" presName="connectorText" presStyleLbl="sibTrans2D1" presStyleIdx="3" presStyleCnt="5"/>
      <dgm:spPr/>
      <dgm:t>
        <a:bodyPr/>
        <a:lstStyle/>
        <a:p>
          <a:endParaRPr lang="en-ZA"/>
        </a:p>
      </dgm:t>
    </dgm:pt>
    <dgm:pt modelId="{4A524FD2-B1E6-4C85-9BF7-6160C2C4F57A}" type="pres">
      <dgm:prSet presAssocID="{38155E5B-B106-45C6-A7E3-A6FB7F9A1D8C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7D7FBD1E-7CB1-4C3B-8410-78B4ED74E3A8}" type="pres">
      <dgm:prSet presAssocID="{1B0A34F8-7CDC-44D0-BC41-2EEA120B4F4C}" presName="sibTrans" presStyleLbl="sibTrans2D1" presStyleIdx="4" presStyleCnt="5"/>
      <dgm:spPr/>
      <dgm:t>
        <a:bodyPr/>
        <a:lstStyle/>
        <a:p>
          <a:endParaRPr lang="en-ZA"/>
        </a:p>
      </dgm:t>
    </dgm:pt>
    <dgm:pt modelId="{E394DE05-EC70-4342-A3F8-2AACA643FBBB}" type="pres">
      <dgm:prSet presAssocID="{1B0A34F8-7CDC-44D0-BC41-2EEA120B4F4C}" presName="connectorText" presStyleLbl="sibTrans2D1" presStyleIdx="4" presStyleCnt="5"/>
      <dgm:spPr/>
      <dgm:t>
        <a:bodyPr/>
        <a:lstStyle/>
        <a:p>
          <a:endParaRPr lang="en-ZA"/>
        </a:p>
      </dgm:t>
    </dgm:pt>
    <dgm:pt modelId="{CCE3BBA3-5E04-4919-BDC0-DB19F8B7063F}" type="pres">
      <dgm:prSet presAssocID="{224FBF92-F0B1-422C-98D7-6DC96CFDE941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ZA"/>
        </a:p>
      </dgm:t>
    </dgm:pt>
  </dgm:ptLst>
  <dgm:cxnLst>
    <dgm:cxn modelId="{516EFA6A-C50C-431B-9E2F-BA39557B4582}" srcId="{4EBD1FC1-454E-4053-B411-65EF5F2D82CF}" destId="{575D604B-7765-4CEA-9104-24C327F4E677}" srcOrd="1" destOrd="0" parTransId="{F70FDEB4-D90B-474C-86EF-C56ECE5CF3A5}" sibTransId="{F465BA9E-6CA5-4A4B-AAE9-3769AAF3CABE}"/>
    <dgm:cxn modelId="{E275B242-085A-466B-A21E-EC47CB8668A4}" type="presOf" srcId="{1265B1CA-FB49-4307-9AF8-3D33AB014D83}" destId="{55F9C48B-0017-4E4D-99ED-0FD1ED4043C0}" srcOrd="0" destOrd="0" presId="urn:microsoft.com/office/officeart/2005/8/layout/process2"/>
    <dgm:cxn modelId="{06B07F7A-1E5B-493B-846E-FDF16A47E272}" type="presOf" srcId="{90C489CB-7CB9-4E4B-A79B-EEF8A4E9E9A3}" destId="{DFBD12B8-1F9C-460C-8B79-548F65EFEFAD}" srcOrd="0" destOrd="0" presId="urn:microsoft.com/office/officeart/2005/8/layout/process2"/>
    <dgm:cxn modelId="{8B795A2B-E345-4D82-BDFA-7C8131D1D5A9}" srcId="{4EBD1FC1-454E-4053-B411-65EF5F2D82CF}" destId="{382F2F48-F64D-4765-B998-3346CF06A6F4}" srcOrd="3" destOrd="0" parTransId="{7BE0A0EE-EB9B-4867-B41B-E923BE785FBB}" sibTransId="{195CFD4D-0AD3-4250-88F3-870131C81E3A}"/>
    <dgm:cxn modelId="{B217F5C6-CE16-4335-8A46-4E12B810D3C7}" type="presOf" srcId="{224FBF92-F0B1-422C-98D7-6DC96CFDE941}" destId="{CCE3BBA3-5E04-4919-BDC0-DB19F8B7063F}" srcOrd="0" destOrd="0" presId="urn:microsoft.com/office/officeart/2005/8/layout/process2"/>
    <dgm:cxn modelId="{17781133-3CD2-4206-AC45-680D581530D3}" type="presOf" srcId="{DE87538F-A1D4-44B9-B8DC-026987BCB1FC}" destId="{2C4DFA3F-7568-454D-8E78-890CA87ED91E}" srcOrd="0" destOrd="0" presId="urn:microsoft.com/office/officeart/2005/8/layout/process2"/>
    <dgm:cxn modelId="{FAB0EF6D-281D-4E91-A2F7-F973416F30B0}" type="presOf" srcId="{32CE2398-B0C6-4ABF-8DB1-8F5882C80593}" destId="{DC18EF41-1113-47A0-8CA2-41A7F83C9D3B}" srcOrd="1" destOrd="0" presId="urn:microsoft.com/office/officeart/2005/8/layout/process2"/>
    <dgm:cxn modelId="{0B73D00E-3E9E-4EC1-8095-6B6F30C9276F}" type="presOf" srcId="{32CE2398-B0C6-4ABF-8DB1-8F5882C80593}" destId="{07122D9C-2D62-4D0C-8F09-DA3CFF8B12CC}" srcOrd="0" destOrd="0" presId="urn:microsoft.com/office/officeart/2005/8/layout/process2"/>
    <dgm:cxn modelId="{CFA21096-308F-4E51-8FC5-1C3B77EE04E2}" type="presOf" srcId="{1B0A34F8-7CDC-44D0-BC41-2EEA120B4F4C}" destId="{E394DE05-EC70-4342-A3F8-2AACA643FBBB}" srcOrd="1" destOrd="0" presId="urn:microsoft.com/office/officeart/2005/8/layout/process2"/>
    <dgm:cxn modelId="{D75648F3-7745-4C62-BB59-6FD8666EC70F}" type="presOf" srcId="{1265B1CA-FB49-4307-9AF8-3D33AB014D83}" destId="{3A00E673-E016-4A4C-9DE5-5C3E434391CB}" srcOrd="1" destOrd="0" presId="urn:microsoft.com/office/officeart/2005/8/layout/process2"/>
    <dgm:cxn modelId="{222703E0-927A-4794-9960-2B021E27161B}" srcId="{4EBD1FC1-454E-4053-B411-65EF5F2D82CF}" destId="{DE87538F-A1D4-44B9-B8DC-026987BCB1FC}" srcOrd="2" destOrd="0" parTransId="{6D6EDF7F-E450-4666-A309-0EF007D7F661}" sibTransId="{32CE2398-B0C6-4ABF-8DB1-8F5882C80593}"/>
    <dgm:cxn modelId="{B29746A1-72B2-44E7-AFB2-CC0F29642029}" srcId="{4EBD1FC1-454E-4053-B411-65EF5F2D82CF}" destId="{90C489CB-7CB9-4E4B-A79B-EEF8A4E9E9A3}" srcOrd="0" destOrd="0" parTransId="{48EBC6D5-662F-4D85-BD88-26F97D13908F}" sibTransId="{1265B1CA-FB49-4307-9AF8-3D33AB014D83}"/>
    <dgm:cxn modelId="{9F9A4B08-0877-4294-A717-A4C6BA82073A}" srcId="{4EBD1FC1-454E-4053-B411-65EF5F2D82CF}" destId="{224FBF92-F0B1-422C-98D7-6DC96CFDE941}" srcOrd="5" destOrd="0" parTransId="{714262BD-227F-457B-9550-571526CA6A03}" sibTransId="{932A9521-3AAE-4E39-BA76-55B2CEEC6552}"/>
    <dgm:cxn modelId="{0DD74254-C571-4B5A-91FB-77F2A29092AF}" type="presOf" srcId="{382F2F48-F64D-4765-B998-3346CF06A6F4}" destId="{0FE175DC-F547-49AB-AECE-262D0322F668}" srcOrd="0" destOrd="0" presId="urn:microsoft.com/office/officeart/2005/8/layout/process2"/>
    <dgm:cxn modelId="{2A600DD7-BF22-41F6-A9BF-F3FA200CEA1A}" type="presOf" srcId="{195CFD4D-0AD3-4250-88F3-870131C81E3A}" destId="{0DFC03BE-F415-4730-AFB1-DE5549729C53}" srcOrd="0" destOrd="0" presId="urn:microsoft.com/office/officeart/2005/8/layout/process2"/>
    <dgm:cxn modelId="{97A26FA2-DC03-4988-8A6F-6A04FA8EEA01}" type="presOf" srcId="{4EBD1FC1-454E-4053-B411-65EF5F2D82CF}" destId="{FAE4FA51-8537-41B1-BD78-6F26DD2CEC88}" srcOrd="0" destOrd="0" presId="urn:microsoft.com/office/officeart/2005/8/layout/process2"/>
    <dgm:cxn modelId="{3DF6D4D7-FCF5-42D7-8630-C699090E97AA}" type="presOf" srcId="{38155E5B-B106-45C6-A7E3-A6FB7F9A1D8C}" destId="{4A524FD2-B1E6-4C85-9BF7-6160C2C4F57A}" srcOrd="0" destOrd="0" presId="urn:microsoft.com/office/officeart/2005/8/layout/process2"/>
    <dgm:cxn modelId="{D194E311-B0B0-4030-9A6C-F0D5A486C4C1}" srcId="{4EBD1FC1-454E-4053-B411-65EF5F2D82CF}" destId="{38155E5B-B106-45C6-A7E3-A6FB7F9A1D8C}" srcOrd="4" destOrd="0" parTransId="{7B18977E-9B31-4B1D-8E2A-72B8EC7F97AE}" sibTransId="{1B0A34F8-7CDC-44D0-BC41-2EEA120B4F4C}"/>
    <dgm:cxn modelId="{0316E8AE-93F8-4DD1-B3C1-01A6CD8AAFD9}" type="presOf" srcId="{F465BA9E-6CA5-4A4B-AAE9-3769AAF3CABE}" destId="{D6F14F5C-E473-4EE7-ADFA-4F46C1769514}" srcOrd="0" destOrd="0" presId="urn:microsoft.com/office/officeart/2005/8/layout/process2"/>
    <dgm:cxn modelId="{67B40109-810A-4F8E-A0AB-88F8991DD9D6}" type="presOf" srcId="{575D604B-7765-4CEA-9104-24C327F4E677}" destId="{115B0CA6-13D9-4242-9219-7B04A587A65A}" srcOrd="0" destOrd="0" presId="urn:microsoft.com/office/officeart/2005/8/layout/process2"/>
    <dgm:cxn modelId="{86BCD55A-6784-4374-9AE9-43831BAE88CA}" type="presOf" srcId="{F465BA9E-6CA5-4A4B-AAE9-3769AAF3CABE}" destId="{ED636CCA-8C51-439F-91BE-526BC13F4AA3}" srcOrd="1" destOrd="0" presId="urn:microsoft.com/office/officeart/2005/8/layout/process2"/>
    <dgm:cxn modelId="{1A6F9E4D-7C58-4D4C-ADBB-E0FA864EFECE}" type="presOf" srcId="{195CFD4D-0AD3-4250-88F3-870131C81E3A}" destId="{1C24571F-629A-4A71-9F41-59B567FDE463}" srcOrd="1" destOrd="0" presId="urn:microsoft.com/office/officeart/2005/8/layout/process2"/>
    <dgm:cxn modelId="{5B410EC2-4379-4EB2-85C8-5D392D8FE316}" type="presOf" srcId="{1B0A34F8-7CDC-44D0-BC41-2EEA120B4F4C}" destId="{7D7FBD1E-7CB1-4C3B-8410-78B4ED74E3A8}" srcOrd="0" destOrd="0" presId="urn:microsoft.com/office/officeart/2005/8/layout/process2"/>
    <dgm:cxn modelId="{8EB35238-1C16-4C41-93CB-A73F9E32E664}" type="presParOf" srcId="{FAE4FA51-8537-41B1-BD78-6F26DD2CEC88}" destId="{DFBD12B8-1F9C-460C-8B79-548F65EFEFAD}" srcOrd="0" destOrd="0" presId="urn:microsoft.com/office/officeart/2005/8/layout/process2"/>
    <dgm:cxn modelId="{145528DD-FA7E-4A42-80CB-536B6835F34A}" type="presParOf" srcId="{FAE4FA51-8537-41B1-BD78-6F26DD2CEC88}" destId="{55F9C48B-0017-4E4D-99ED-0FD1ED4043C0}" srcOrd="1" destOrd="0" presId="urn:microsoft.com/office/officeart/2005/8/layout/process2"/>
    <dgm:cxn modelId="{0B984D71-EEA8-4442-9B7A-47FA33B1E0A8}" type="presParOf" srcId="{55F9C48B-0017-4E4D-99ED-0FD1ED4043C0}" destId="{3A00E673-E016-4A4C-9DE5-5C3E434391CB}" srcOrd="0" destOrd="0" presId="urn:microsoft.com/office/officeart/2005/8/layout/process2"/>
    <dgm:cxn modelId="{74057D3E-BD72-4CD1-815B-B95185F000EC}" type="presParOf" srcId="{FAE4FA51-8537-41B1-BD78-6F26DD2CEC88}" destId="{115B0CA6-13D9-4242-9219-7B04A587A65A}" srcOrd="2" destOrd="0" presId="urn:microsoft.com/office/officeart/2005/8/layout/process2"/>
    <dgm:cxn modelId="{CE793962-E27B-46EA-A52E-382091FE3F51}" type="presParOf" srcId="{FAE4FA51-8537-41B1-BD78-6F26DD2CEC88}" destId="{D6F14F5C-E473-4EE7-ADFA-4F46C1769514}" srcOrd="3" destOrd="0" presId="urn:microsoft.com/office/officeart/2005/8/layout/process2"/>
    <dgm:cxn modelId="{15DD3C7C-A7D9-42E0-962A-A31A1C8C3C06}" type="presParOf" srcId="{D6F14F5C-E473-4EE7-ADFA-4F46C1769514}" destId="{ED636CCA-8C51-439F-91BE-526BC13F4AA3}" srcOrd="0" destOrd="0" presId="urn:microsoft.com/office/officeart/2005/8/layout/process2"/>
    <dgm:cxn modelId="{F69325B6-99DC-43B9-BDF5-7ECFBE5CF92F}" type="presParOf" srcId="{FAE4FA51-8537-41B1-BD78-6F26DD2CEC88}" destId="{2C4DFA3F-7568-454D-8E78-890CA87ED91E}" srcOrd="4" destOrd="0" presId="urn:microsoft.com/office/officeart/2005/8/layout/process2"/>
    <dgm:cxn modelId="{07D629DA-57B9-4246-955F-C46A7EE769C7}" type="presParOf" srcId="{FAE4FA51-8537-41B1-BD78-6F26DD2CEC88}" destId="{07122D9C-2D62-4D0C-8F09-DA3CFF8B12CC}" srcOrd="5" destOrd="0" presId="urn:microsoft.com/office/officeart/2005/8/layout/process2"/>
    <dgm:cxn modelId="{623EBAA5-EAB5-47EE-A789-33E332C6B49D}" type="presParOf" srcId="{07122D9C-2D62-4D0C-8F09-DA3CFF8B12CC}" destId="{DC18EF41-1113-47A0-8CA2-41A7F83C9D3B}" srcOrd="0" destOrd="0" presId="urn:microsoft.com/office/officeart/2005/8/layout/process2"/>
    <dgm:cxn modelId="{FDA215A1-F5D6-419E-9024-5337042B762A}" type="presParOf" srcId="{FAE4FA51-8537-41B1-BD78-6F26DD2CEC88}" destId="{0FE175DC-F547-49AB-AECE-262D0322F668}" srcOrd="6" destOrd="0" presId="urn:microsoft.com/office/officeart/2005/8/layout/process2"/>
    <dgm:cxn modelId="{26E953FA-34BC-4EBC-B163-D86B2B03AED8}" type="presParOf" srcId="{FAE4FA51-8537-41B1-BD78-6F26DD2CEC88}" destId="{0DFC03BE-F415-4730-AFB1-DE5549729C53}" srcOrd="7" destOrd="0" presId="urn:microsoft.com/office/officeart/2005/8/layout/process2"/>
    <dgm:cxn modelId="{7727C778-BD0C-4708-B5B4-B75ED9319443}" type="presParOf" srcId="{0DFC03BE-F415-4730-AFB1-DE5549729C53}" destId="{1C24571F-629A-4A71-9F41-59B567FDE463}" srcOrd="0" destOrd="0" presId="urn:microsoft.com/office/officeart/2005/8/layout/process2"/>
    <dgm:cxn modelId="{44A1F113-8DE1-43E6-A2B3-F4A736D10BDF}" type="presParOf" srcId="{FAE4FA51-8537-41B1-BD78-6F26DD2CEC88}" destId="{4A524FD2-B1E6-4C85-9BF7-6160C2C4F57A}" srcOrd="8" destOrd="0" presId="urn:microsoft.com/office/officeart/2005/8/layout/process2"/>
    <dgm:cxn modelId="{D4206AFD-5930-4AA5-89CC-E612CC8371F3}" type="presParOf" srcId="{FAE4FA51-8537-41B1-BD78-6F26DD2CEC88}" destId="{7D7FBD1E-7CB1-4C3B-8410-78B4ED74E3A8}" srcOrd="9" destOrd="0" presId="urn:microsoft.com/office/officeart/2005/8/layout/process2"/>
    <dgm:cxn modelId="{EF1F428B-DE24-4F32-8F85-5FAF619B0D8B}" type="presParOf" srcId="{7D7FBD1E-7CB1-4C3B-8410-78B4ED74E3A8}" destId="{E394DE05-EC70-4342-A3F8-2AACA643FBBB}" srcOrd="0" destOrd="0" presId="urn:microsoft.com/office/officeart/2005/8/layout/process2"/>
    <dgm:cxn modelId="{6788B1DA-7523-49A8-9966-D71379D2774D}" type="presParOf" srcId="{FAE4FA51-8537-41B1-BD78-6F26DD2CEC88}" destId="{CCE3BBA3-5E04-4919-BDC0-DB19F8B7063F}" srcOrd="1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0CD34C0-B109-499B-A20F-7B86BA7BD420}" type="doc">
      <dgm:prSet loTypeId="urn:microsoft.com/office/officeart/2005/8/layout/process2" loCatId="process" qsTypeId="urn:microsoft.com/office/officeart/2005/8/quickstyle/3d3" qsCatId="3D" csTypeId="urn:microsoft.com/office/officeart/2005/8/colors/accent2_5" csCatId="accent2" phldr="1"/>
      <dgm:spPr/>
      <dgm:t>
        <a:bodyPr/>
        <a:lstStyle/>
        <a:p>
          <a:endParaRPr lang="en-ZA"/>
        </a:p>
      </dgm:t>
    </dgm:pt>
    <dgm:pt modelId="{38AEE48C-D67D-4CB4-95D2-680FE202C6F8}">
      <dgm:prSet phldrT="[Text]"/>
      <dgm:spPr/>
      <dgm:t>
        <a:bodyPr/>
        <a:lstStyle/>
        <a:p>
          <a:r>
            <a:rPr lang="en-ZA" dirty="0"/>
            <a:t>Document Receiving</a:t>
          </a:r>
        </a:p>
      </dgm:t>
    </dgm:pt>
    <dgm:pt modelId="{A48CDD1B-E89B-4431-92AB-C72B126B7AE4}" type="parTrans" cxnId="{1C350F6A-0B2A-4BAD-B34A-0C7FC979F69D}">
      <dgm:prSet/>
      <dgm:spPr/>
      <dgm:t>
        <a:bodyPr/>
        <a:lstStyle/>
        <a:p>
          <a:endParaRPr lang="en-ZA"/>
        </a:p>
      </dgm:t>
    </dgm:pt>
    <dgm:pt modelId="{29800E55-EDC5-4D25-9FA1-C1377A15D229}" type="sibTrans" cxnId="{1C350F6A-0B2A-4BAD-B34A-0C7FC979F69D}">
      <dgm:prSet/>
      <dgm:spPr/>
      <dgm:t>
        <a:bodyPr/>
        <a:lstStyle/>
        <a:p>
          <a:endParaRPr lang="en-ZA"/>
        </a:p>
      </dgm:t>
    </dgm:pt>
    <dgm:pt modelId="{A93F61DE-B62F-43C4-8078-8E85B4760494}">
      <dgm:prSet phldrT="[Text]"/>
      <dgm:spPr/>
      <dgm:t>
        <a:bodyPr/>
        <a:lstStyle/>
        <a:p>
          <a:r>
            <a:rPr lang="en-ZA" dirty="0"/>
            <a:t>Document Verification</a:t>
          </a:r>
        </a:p>
      </dgm:t>
    </dgm:pt>
    <dgm:pt modelId="{0B355915-E090-43E2-A05A-636D4B8ED937}" type="parTrans" cxnId="{95C86A67-A5C4-4D8C-B826-D72AED005753}">
      <dgm:prSet/>
      <dgm:spPr/>
      <dgm:t>
        <a:bodyPr/>
        <a:lstStyle/>
        <a:p>
          <a:endParaRPr lang="en-ZA"/>
        </a:p>
      </dgm:t>
    </dgm:pt>
    <dgm:pt modelId="{BE3A6C00-6454-4F9E-89EF-4ED5C690B0DA}" type="sibTrans" cxnId="{95C86A67-A5C4-4D8C-B826-D72AED005753}">
      <dgm:prSet/>
      <dgm:spPr/>
      <dgm:t>
        <a:bodyPr/>
        <a:lstStyle/>
        <a:p>
          <a:endParaRPr lang="en-ZA"/>
        </a:p>
      </dgm:t>
    </dgm:pt>
    <dgm:pt modelId="{BEBF1977-0FCB-4FC2-93BB-07516AA394A1}">
      <dgm:prSet/>
      <dgm:spPr/>
      <dgm:t>
        <a:bodyPr/>
        <a:lstStyle/>
        <a:p>
          <a:r>
            <a:rPr lang="en-ZA"/>
            <a:t>Transaction Implementation</a:t>
          </a:r>
        </a:p>
      </dgm:t>
    </dgm:pt>
    <dgm:pt modelId="{9F5C9462-18D2-41B2-8539-DB4DAB6CB3B3}" type="parTrans" cxnId="{30F32F60-A7ED-4DAF-A624-E1DF3331A52F}">
      <dgm:prSet/>
      <dgm:spPr/>
      <dgm:t>
        <a:bodyPr/>
        <a:lstStyle/>
        <a:p>
          <a:endParaRPr lang="en-ZA"/>
        </a:p>
      </dgm:t>
    </dgm:pt>
    <dgm:pt modelId="{B3822C79-63CD-4140-8453-D2222B1CCA3F}" type="sibTrans" cxnId="{30F32F60-A7ED-4DAF-A624-E1DF3331A52F}">
      <dgm:prSet/>
      <dgm:spPr/>
      <dgm:t>
        <a:bodyPr/>
        <a:lstStyle/>
        <a:p>
          <a:endParaRPr lang="en-ZA"/>
        </a:p>
      </dgm:t>
    </dgm:pt>
    <dgm:pt modelId="{44B69BA7-54A1-404F-B526-5F4DE9FB9F63}">
      <dgm:prSet/>
      <dgm:spPr/>
      <dgm:t>
        <a:bodyPr/>
        <a:lstStyle/>
        <a:p>
          <a:r>
            <a:rPr lang="en-ZA"/>
            <a:t>Payments</a:t>
          </a:r>
        </a:p>
      </dgm:t>
    </dgm:pt>
    <dgm:pt modelId="{47A59CDA-486D-4FE0-AAFA-93448F21E75D}" type="parTrans" cxnId="{4ECB165B-B031-4811-B7A3-FD79D57BA9C5}">
      <dgm:prSet/>
      <dgm:spPr/>
      <dgm:t>
        <a:bodyPr/>
        <a:lstStyle/>
        <a:p>
          <a:endParaRPr lang="en-ZA"/>
        </a:p>
      </dgm:t>
    </dgm:pt>
    <dgm:pt modelId="{D10D5BBF-570D-48A5-B39D-64584A3578CA}" type="sibTrans" cxnId="{4ECB165B-B031-4811-B7A3-FD79D57BA9C5}">
      <dgm:prSet/>
      <dgm:spPr/>
      <dgm:t>
        <a:bodyPr/>
        <a:lstStyle/>
        <a:p>
          <a:endParaRPr lang="en-ZA"/>
        </a:p>
      </dgm:t>
    </dgm:pt>
    <dgm:pt modelId="{6E583C84-582A-454F-8075-C7CE45E7DEA0}">
      <dgm:prSet/>
      <dgm:spPr/>
      <dgm:t>
        <a:bodyPr/>
        <a:lstStyle/>
        <a:p>
          <a:r>
            <a:rPr lang="en-ZA"/>
            <a:t>Records and Archiving</a:t>
          </a:r>
        </a:p>
      </dgm:t>
    </dgm:pt>
    <dgm:pt modelId="{5BB132CB-6F24-47F0-88A6-FD31DF16300E}" type="parTrans" cxnId="{CD9FBC9B-586B-452B-83B9-51B471A7C5CE}">
      <dgm:prSet/>
      <dgm:spPr/>
      <dgm:t>
        <a:bodyPr/>
        <a:lstStyle/>
        <a:p>
          <a:endParaRPr lang="en-ZA"/>
        </a:p>
      </dgm:t>
    </dgm:pt>
    <dgm:pt modelId="{FCB158CD-14B1-47FD-A10E-2A1B9411652A}" type="sibTrans" cxnId="{CD9FBC9B-586B-452B-83B9-51B471A7C5CE}">
      <dgm:prSet/>
      <dgm:spPr/>
      <dgm:t>
        <a:bodyPr/>
        <a:lstStyle/>
        <a:p>
          <a:endParaRPr lang="en-ZA"/>
        </a:p>
      </dgm:t>
    </dgm:pt>
    <dgm:pt modelId="{AA4DCBE2-1568-4767-AC6B-69236FFD01BE}">
      <dgm:prSet phldrT="[Text]"/>
      <dgm:spPr/>
      <dgm:t>
        <a:bodyPr/>
        <a:lstStyle/>
        <a:p>
          <a:r>
            <a:rPr lang="en-ZA"/>
            <a:t>Enquiries</a:t>
          </a:r>
        </a:p>
      </dgm:t>
    </dgm:pt>
    <dgm:pt modelId="{FF884E52-6694-479D-AD97-16543C269884}" type="sibTrans" cxnId="{E0696E96-4654-4570-8412-B2A9E3D1DA3B}">
      <dgm:prSet/>
      <dgm:spPr/>
      <dgm:t>
        <a:bodyPr/>
        <a:lstStyle/>
        <a:p>
          <a:endParaRPr lang="en-ZA"/>
        </a:p>
      </dgm:t>
    </dgm:pt>
    <dgm:pt modelId="{8B8FD677-90D8-4068-88BF-DE2235F15243}" type="parTrans" cxnId="{E0696E96-4654-4570-8412-B2A9E3D1DA3B}">
      <dgm:prSet/>
      <dgm:spPr/>
      <dgm:t>
        <a:bodyPr/>
        <a:lstStyle/>
        <a:p>
          <a:endParaRPr lang="en-ZA"/>
        </a:p>
      </dgm:t>
    </dgm:pt>
    <dgm:pt modelId="{A9D7C912-F670-4F5B-81E7-3ECC0AC82220}" type="pres">
      <dgm:prSet presAssocID="{60CD34C0-B109-499B-A20F-7B86BA7BD420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en-ZA"/>
        </a:p>
      </dgm:t>
    </dgm:pt>
    <dgm:pt modelId="{2DB26D63-A3AE-4254-B165-344C5B958BEE}" type="pres">
      <dgm:prSet presAssocID="{AA4DCBE2-1568-4767-AC6B-69236FFD01BE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73D798B6-F7CD-4579-A789-2CBE753335A2}" type="pres">
      <dgm:prSet presAssocID="{FF884E52-6694-479D-AD97-16543C269884}" presName="sibTrans" presStyleLbl="sibTrans2D1" presStyleIdx="0" presStyleCnt="5"/>
      <dgm:spPr/>
      <dgm:t>
        <a:bodyPr/>
        <a:lstStyle/>
        <a:p>
          <a:endParaRPr lang="en-ZA"/>
        </a:p>
      </dgm:t>
    </dgm:pt>
    <dgm:pt modelId="{AA5A7E42-365E-4CC9-B917-6A3687D7A0E9}" type="pres">
      <dgm:prSet presAssocID="{FF884E52-6694-479D-AD97-16543C269884}" presName="connectorText" presStyleLbl="sibTrans2D1" presStyleIdx="0" presStyleCnt="5"/>
      <dgm:spPr/>
      <dgm:t>
        <a:bodyPr/>
        <a:lstStyle/>
        <a:p>
          <a:endParaRPr lang="en-ZA"/>
        </a:p>
      </dgm:t>
    </dgm:pt>
    <dgm:pt modelId="{842EC811-0008-4C3D-B558-BA3F4E847C7B}" type="pres">
      <dgm:prSet presAssocID="{38AEE48C-D67D-4CB4-95D2-680FE202C6F8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4A255624-0EDC-4F1B-A311-E5B321EDC829}" type="pres">
      <dgm:prSet presAssocID="{29800E55-EDC5-4D25-9FA1-C1377A15D229}" presName="sibTrans" presStyleLbl="sibTrans2D1" presStyleIdx="1" presStyleCnt="5"/>
      <dgm:spPr/>
      <dgm:t>
        <a:bodyPr/>
        <a:lstStyle/>
        <a:p>
          <a:endParaRPr lang="en-ZA"/>
        </a:p>
      </dgm:t>
    </dgm:pt>
    <dgm:pt modelId="{34815296-F3D5-4745-8C99-DBFD083C6B89}" type="pres">
      <dgm:prSet presAssocID="{29800E55-EDC5-4D25-9FA1-C1377A15D229}" presName="connectorText" presStyleLbl="sibTrans2D1" presStyleIdx="1" presStyleCnt="5"/>
      <dgm:spPr/>
      <dgm:t>
        <a:bodyPr/>
        <a:lstStyle/>
        <a:p>
          <a:endParaRPr lang="en-ZA"/>
        </a:p>
      </dgm:t>
    </dgm:pt>
    <dgm:pt modelId="{20478C08-08B3-4B66-A85F-1D491C83BA52}" type="pres">
      <dgm:prSet presAssocID="{A93F61DE-B62F-43C4-8078-8E85B4760494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734E3DE5-916A-42C3-A57F-BEE97D151DA8}" type="pres">
      <dgm:prSet presAssocID="{BE3A6C00-6454-4F9E-89EF-4ED5C690B0DA}" presName="sibTrans" presStyleLbl="sibTrans2D1" presStyleIdx="2" presStyleCnt="5"/>
      <dgm:spPr/>
      <dgm:t>
        <a:bodyPr/>
        <a:lstStyle/>
        <a:p>
          <a:endParaRPr lang="en-ZA"/>
        </a:p>
      </dgm:t>
    </dgm:pt>
    <dgm:pt modelId="{17CE21C5-972D-4510-869B-76D38BE6604B}" type="pres">
      <dgm:prSet presAssocID="{BE3A6C00-6454-4F9E-89EF-4ED5C690B0DA}" presName="connectorText" presStyleLbl="sibTrans2D1" presStyleIdx="2" presStyleCnt="5"/>
      <dgm:spPr/>
      <dgm:t>
        <a:bodyPr/>
        <a:lstStyle/>
        <a:p>
          <a:endParaRPr lang="en-ZA"/>
        </a:p>
      </dgm:t>
    </dgm:pt>
    <dgm:pt modelId="{57061A2A-13E8-461C-BAAE-EA7AB3A740B5}" type="pres">
      <dgm:prSet presAssocID="{BEBF1977-0FCB-4FC2-93BB-07516AA394A1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89751E72-E528-4094-8565-D13AA21EC2E7}" type="pres">
      <dgm:prSet presAssocID="{B3822C79-63CD-4140-8453-D2222B1CCA3F}" presName="sibTrans" presStyleLbl="sibTrans2D1" presStyleIdx="3" presStyleCnt="5"/>
      <dgm:spPr/>
      <dgm:t>
        <a:bodyPr/>
        <a:lstStyle/>
        <a:p>
          <a:endParaRPr lang="en-ZA"/>
        </a:p>
      </dgm:t>
    </dgm:pt>
    <dgm:pt modelId="{56748207-AF56-4315-8BAB-5E8296F65C77}" type="pres">
      <dgm:prSet presAssocID="{B3822C79-63CD-4140-8453-D2222B1CCA3F}" presName="connectorText" presStyleLbl="sibTrans2D1" presStyleIdx="3" presStyleCnt="5"/>
      <dgm:spPr/>
      <dgm:t>
        <a:bodyPr/>
        <a:lstStyle/>
        <a:p>
          <a:endParaRPr lang="en-ZA"/>
        </a:p>
      </dgm:t>
    </dgm:pt>
    <dgm:pt modelId="{2ADD9503-0903-4896-9B8C-6A99E338CADE}" type="pres">
      <dgm:prSet presAssocID="{44B69BA7-54A1-404F-B526-5F4DE9FB9F63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48E9E9AF-C42A-44FB-A43F-A3278D18FF12}" type="pres">
      <dgm:prSet presAssocID="{D10D5BBF-570D-48A5-B39D-64584A3578CA}" presName="sibTrans" presStyleLbl="sibTrans2D1" presStyleIdx="4" presStyleCnt="5"/>
      <dgm:spPr/>
      <dgm:t>
        <a:bodyPr/>
        <a:lstStyle/>
        <a:p>
          <a:endParaRPr lang="en-ZA"/>
        </a:p>
      </dgm:t>
    </dgm:pt>
    <dgm:pt modelId="{B69EE136-216D-4A93-B9DC-236C47F5E273}" type="pres">
      <dgm:prSet presAssocID="{D10D5BBF-570D-48A5-B39D-64584A3578CA}" presName="connectorText" presStyleLbl="sibTrans2D1" presStyleIdx="4" presStyleCnt="5"/>
      <dgm:spPr/>
      <dgm:t>
        <a:bodyPr/>
        <a:lstStyle/>
        <a:p>
          <a:endParaRPr lang="en-ZA"/>
        </a:p>
      </dgm:t>
    </dgm:pt>
    <dgm:pt modelId="{FE58C35E-D079-4047-A848-AE6615FC7738}" type="pres">
      <dgm:prSet presAssocID="{6E583C84-582A-454F-8075-C7CE45E7DEA0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ZA"/>
        </a:p>
      </dgm:t>
    </dgm:pt>
  </dgm:ptLst>
  <dgm:cxnLst>
    <dgm:cxn modelId="{7D85B53D-EF41-4D3B-8792-C5998F63EF07}" type="presOf" srcId="{BEBF1977-0FCB-4FC2-93BB-07516AA394A1}" destId="{57061A2A-13E8-461C-BAAE-EA7AB3A740B5}" srcOrd="0" destOrd="0" presId="urn:microsoft.com/office/officeart/2005/8/layout/process2"/>
    <dgm:cxn modelId="{C9D502FA-C8DF-4605-8AA7-92FA70E18DD0}" type="presOf" srcId="{44B69BA7-54A1-404F-B526-5F4DE9FB9F63}" destId="{2ADD9503-0903-4896-9B8C-6A99E338CADE}" srcOrd="0" destOrd="0" presId="urn:microsoft.com/office/officeart/2005/8/layout/process2"/>
    <dgm:cxn modelId="{772CAF39-BC26-493F-A9DD-5FB2CA7C4679}" type="presOf" srcId="{D10D5BBF-570D-48A5-B39D-64584A3578CA}" destId="{B69EE136-216D-4A93-B9DC-236C47F5E273}" srcOrd="1" destOrd="0" presId="urn:microsoft.com/office/officeart/2005/8/layout/process2"/>
    <dgm:cxn modelId="{507CC9A6-1691-4A03-85C1-668496B24B14}" type="presOf" srcId="{A93F61DE-B62F-43C4-8078-8E85B4760494}" destId="{20478C08-08B3-4B66-A85F-1D491C83BA52}" srcOrd="0" destOrd="0" presId="urn:microsoft.com/office/officeart/2005/8/layout/process2"/>
    <dgm:cxn modelId="{FFC0CFC0-D856-42B9-8FBC-3C3A934F8B25}" type="presOf" srcId="{29800E55-EDC5-4D25-9FA1-C1377A15D229}" destId="{4A255624-0EDC-4F1B-A311-E5B321EDC829}" srcOrd="0" destOrd="0" presId="urn:microsoft.com/office/officeart/2005/8/layout/process2"/>
    <dgm:cxn modelId="{FE18A7B1-DC45-4BF1-9B58-51FFCD3041B0}" type="presOf" srcId="{BE3A6C00-6454-4F9E-89EF-4ED5C690B0DA}" destId="{17CE21C5-972D-4510-869B-76D38BE6604B}" srcOrd="1" destOrd="0" presId="urn:microsoft.com/office/officeart/2005/8/layout/process2"/>
    <dgm:cxn modelId="{67299AD1-CF95-4689-8D2B-AF5B0FBE5673}" type="presOf" srcId="{B3822C79-63CD-4140-8453-D2222B1CCA3F}" destId="{56748207-AF56-4315-8BAB-5E8296F65C77}" srcOrd="1" destOrd="0" presId="urn:microsoft.com/office/officeart/2005/8/layout/process2"/>
    <dgm:cxn modelId="{95C86A67-A5C4-4D8C-B826-D72AED005753}" srcId="{60CD34C0-B109-499B-A20F-7B86BA7BD420}" destId="{A93F61DE-B62F-43C4-8078-8E85B4760494}" srcOrd="2" destOrd="0" parTransId="{0B355915-E090-43E2-A05A-636D4B8ED937}" sibTransId="{BE3A6C00-6454-4F9E-89EF-4ED5C690B0DA}"/>
    <dgm:cxn modelId="{4ECB165B-B031-4811-B7A3-FD79D57BA9C5}" srcId="{60CD34C0-B109-499B-A20F-7B86BA7BD420}" destId="{44B69BA7-54A1-404F-B526-5F4DE9FB9F63}" srcOrd="4" destOrd="0" parTransId="{47A59CDA-486D-4FE0-AAFA-93448F21E75D}" sibTransId="{D10D5BBF-570D-48A5-B39D-64584A3578CA}"/>
    <dgm:cxn modelId="{E0696E96-4654-4570-8412-B2A9E3D1DA3B}" srcId="{60CD34C0-B109-499B-A20F-7B86BA7BD420}" destId="{AA4DCBE2-1568-4767-AC6B-69236FFD01BE}" srcOrd="0" destOrd="0" parTransId="{8B8FD677-90D8-4068-88BF-DE2235F15243}" sibTransId="{FF884E52-6694-479D-AD97-16543C269884}"/>
    <dgm:cxn modelId="{1C350F6A-0B2A-4BAD-B34A-0C7FC979F69D}" srcId="{60CD34C0-B109-499B-A20F-7B86BA7BD420}" destId="{38AEE48C-D67D-4CB4-95D2-680FE202C6F8}" srcOrd="1" destOrd="0" parTransId="{A48CDD1B-E89B-4431-92AB-C72B126B7AE4}" sibTransId="{29800E55-EDC5-4D25-9FA1-C1377A15D229}"/>
    <dgm:cxn modelId="{CD9FBC9B-586B-452B-83B9-51B471A7C5CE}" srcId="{60CD34C0-B109-499B-A20F-7B86BA7BD420}" destId="{6E583C84-582A-454F-8075-C7CE45E7DEA0}" srcOrd="5" destOrd="0" parTransId="{5BB132CB-6F24-47F0-88A6-FD31DF16300E}" sibTransId="{FCB158CD-14B1-47FD-A10E-2A1B9411652A}"/>
    <dgm:cxn modelId="{8B55F1CB-A300-4163-B5C0-5564D1AD42ED}" type="presOf" srcId="{AA4DCBE2-1568-4767-AC6B-69236FFD01BE}" destId="{2DB26D63-A3AE-4254-B165-344C5B958BEE}" srcOrd="0" destOrd="0" presId="urn:microsoft.com/office/officeart/2005/8/layout/process2"/>
    <dgm:cxn modelId="{711FD7CB-76EA-4C05-90B0-7BA47495FBFF}" type="presOf" srcId="{29800E55-EDC5-4D25-9FA1-C1377A15D229}" destId="{34815296-F3D5-4745-8C99-DBFD083C6B89}" srcOrd="1" destOrd="0" presId="urn:microsoft.com/office/officeart/2005/8/layout/process2"/>
    <dgm:cxn modelId="{714CB72E-71FB-44AD-AB8B-E8FC57556B40}" type="presOf" srcId="{BE3A6C00-6454-4F9E-89EF-4ED5C690B0DA}" destId="{734E3DE5-916A-42C3-A57F-BEE97D151DA8}" srcOrd="0" destOrd="0" presId="urn:microsoft.com/office/officeart/2005/8/layout/process2"/>
    <dgm:cxn modelId="{6C6D795E-5277-4F77-A312-C820AEA2E800}" type="presOf" srcId="{B3822C79-63CD-4140-8453-D2222B1CCA3F}" destId="{89751E72-E528-4094-8565-D13AA21EC2E7}" srcOrd="0" destOrd="0" presId="urn:microsoft.com/office/officeart/2005/8/layout/process2"/>
    <dgm:cxn modelId="{4C555AD8-34FB-49CB-9BDA-29AD8050F6B6}" type="presOf" srcId="{6E583C84-582A-454F-8075-C7CE45E7DEA0}" destId="{FE58C35E-D079-4047-A848-AE6615FC7738}" srcOrd="0" destOrd="0" presId="urn:microsoft.com/office/officeart/2005/8/layout/process2"/>
    <dgm:cxn modelId="{58861E28-35D1-4C2A-B472-5AF24976F03B}" type="presOf" srcId="{FF884E52-6694-479D-AD97-16543C269884}" destId="{AA5A7E42-365E-4CC9-B917-6A3687D7A0E9}" srcOrd="1" destOrd="0" presId="urn:microsoft.com/office/officeart/2005/8/layout/process2"/>
    <dgm:cxn modelId="{EF92E68C-E212-453D-A11D-C9E7C0CB6654}" type="presOf" srcId="{D10D5BBF-570D-48A5-B39D-64584A3578CA}" destId="{48E9E9AF-C42A-44FB-A43F-A3278D18FF12}" srcOrd="0" destOrd="0" presId="urn:microsoft.com/office/officeart/2005/8/layout/process2"/>
    <dgm:cxn modelId="{30F32F60-A7ED-4DAF-A624-E1DF3331A52F}" srcId="{60CD34C0-B109-499B-A20F-7B86BA7BD420}" destId="{BEBF1977-0FCB-4FC2-93BB-07516AA394A1}" srcOrd="3" destOrd="0" parTransId="{9F5C9462-18D2-41B2-8539-DB4DAB6CB3B3}" sibTransId="{B3822C79-63CD-4140-8453-D2222B1CCA3F}"/>
    <dgm:cxn modelId="{E6220E81-DA6F-4C87-B63D-9DA356929EE7}" type="presOf" srcId="{38AEE48C-D67D-4CB4-95D2-680FE202C6F8}" destId="{842EC811-0008-4C3D-B558-BA3F4E847C7B}" srcOrd="0" destOrd="0" presId="urn:microsoft.com/office/officeart/2005/8/layout/process2"/>
    <dgm:cxn modelId="{2EEA71F9-1557-41E2-9672-060A801E32D0}" type="presOf" srcId="{60CD34C0-B109-499B-A20F-7B86BA7BD420}" destId="{A9D7C912-F670-4F5B-81E7-3ECC0AC82220}" srcOrd="0" destOrd="0" presId="urn:microsoft.com/office/officeart/2005/8/layout/process2"/>
    <dgm:cxn modelId="{39066927-6E49-4BEC-BACF-247891E24058}" type="presOf" srcId="{FF884E52-6694-479D-AD97-16543C269884}" destId="{73D798B6-F7CD-4579-A789-2CBE753335A2}" srcOrd="0" destOrd="0" presId="urn:microsoft.com/office/officeart/2005/8/layout/process2"/>
    <dgm:cxn modelId="{3037FCF5-A31C-444B-8F0C-C63CBE5F13D9}" type="presParOf" srcId="{A9D7C912-F670-4F5B-81E7-3ECC0AC82220}" destId="{2DB26D63-A3AE-4254-B165-344C5B958BEE}" srcOrd="0" destOrd="0" presId="urn:microsoft.com/office/officeart/2005/8/layout/process2"/>
    <dgm:cxn modelId="{BE53ADAB-9B74-4C1C-AED2-5A6A214167FC}" type="presParOf" srcId="{A9D7C912-F670-4F5B-81E7-3ECC0AC82220}" destId="{73D798B6-F7CD-4579-A789-2CBE753335A2}" srcOrd="1" destOrd="0" presId="urn:microsoft.com/office/officeart/2005/8/layout/process2"/>
    <dgm:cxn modelId="{626CBD78-97D5-44E5-A289-8C24F518548F}" type="presParOf" srcId="{73D798B6-F7CD-4579-A789-2CBE753335A2}" destId="{AA5A7E42-365E-4CC9-B917-6A3687D7A0E9}" srcOrd="0" destOrd="0" presId="urn:microsoft.com/office/officeart/2005/8/layout/process2"/>
    <dgm:cxn modelId="{DFDC5D9D-E267-4421-9E46-0EE4925ACD93}" type="presParOf" srcId="{A9D7C912-F670-4F5B-81E7-3ECC0AC82220}" destId="{842EC811-0008-4C3D-B558-BA3F4E847C7B}" srcOrd="2" destOrd="0" presId="urn:microsoft.com/office/officeart/2005/8/layout/process2"/>
    <dgm:cxn modelId="{ED1F2299-AEBA-48E7-8A1F-A8D9FA6760D4}" type="presParOf" srcId="{A9D7C912-F670-4F5B-81E7-3ECC0AC82220}" destId="{4A255624-0EDC-4F1B-A311-E5B321EDC829}" srcOrd="3" destOrd="0" presId="urn:microsoft.com/office/officeart/2005/8/layout/process2"/>
    <dgm:cxn modelId="{D6340A6B-7F9C-47D6-AC99-6176C11D8418}" type="presParOf" srcId="{4A255624-0EDC-4F1B-A311-E5B321EDC829}" destId="{34815296-F3D5-4745-8C99-DBFD083C6B89}" srcOrd="0" destOrd="0" presId="urn:microsoft.com/office/officeart/2005/8/layout/process2"/>
    <dgm:cxn modelId="{3E0ACD28-CB9B-407A-ADB4-553073210300}" type="presParOf" srcId="{A9D7C912-F670-4F5B-81E7-3ECC0AC82220}" destId="{20478C08-08B3-4B66-A85F-1D491C83BA52}" srcOrd="4" destOrd="0" presId="urn:microsoft.com/office/officeart/2005/8/layout/process2"/>
    <dgm:cxn modelId="{FBC3EF23-28C8-43B0-A3FF-9CC33BDEF843}" type="presParOf" srcId="{A9D7C912-F670-4F5B-81E7-3ECC0AC82220}" destId="{734E3DE5-916A-42C3-A57F-BEE97D151DA8}" srcOrd="5" destOrd="0" presId="urn:microsoft.com/office/officeart/2005/8/layout/process2"/>
    <dgm:cxn modelId="{14130E62-E2E9-474A-B174-42E5D8DC2C53}" type="presParOf" srcId="{734E3DE5-916A-42C3-A57F-BEE97D151DA8}" destId="{17CE21C5-972D-4510-869B-76D38BE6604B}" srcOrd="0" destOrd="0" presId="urn:microsoft.com/office/officeart/2005/8/layout/process2"/>
    <dgm:cxn modelId="{844261AA-5E90-4E2B-A66F-CD4C76AC055A}" type="presParOf" srcId="{A9D7C912-F670-4F5B-81E7-3ECC0AC82220}" destId="{57061A2A-13E8-461C-BAAE-EA7AB3A740B5}" srcOrd="6" destOrd="0" presId="urn:microsoft.com/office/officeart/2005/8/layout/process2"/>
    <dgm:cxn modelId="{97C21BE4-2F3A-4B73-97C1-168DA1D5F506}" type="presParOf" srcId="{A9D7C912-F670-4F5B-81E7-3ECC0AC82220}" destId="{89751E72-E528-4094-8565-D13AA21EC2E7}" srcOrd="7" destOrd="0" presId="urn:microsoft.com/office/officeart/2005/8/layout/process2"/>
    <dgm:cxn modelId="{9546770D-6BE1-44A7-956E-C77892DFC538}" type="presParOf" srcId="{89751E72-E528-4094-8565-D13AA21EC2E7}" destId="{56748207-AF56-4315-8BAB-5E8296F65C77}" srcOrd="0" destOrd="0" presId="urn:microsoft.com/office/officeart/2005/8/layout/process2"/>
    <dgm:cxn modelId="{8897825D-2CDB-4D86-8922-644D019B7FA7}" type="presParOf" srcId="{A9D7C912-F670-4F5B-81E7-3ECC0AC82220}" destId="{2ADD9503-0903-4896-9B8C-6A99E338CADE}" srcOrd="8" destOrd="0" presId="urn:microsoft.com/office/officeart/2005/8/layout/process2"/>
    <dgm:cxn modelId="{7426A1B5-4B81-44FD-8056-E56E7D8B731E}" type="presParOf" srcId="{A9D7C912-F670-4F5B-81E7-3ECC0AC82220}" destId="{48E9E9AF-C42A-44FB-A43F-A3278D18FF12}" srcOrd="9" destOrd="0" presId="urn:microsoft.com/office/officeart/2005/8/layout/process2"/>
    <dgm:cxn modelId="{02D616B2-5824-41E1-B7E5-4A1C3272E155}" type="presParOf" srcId="{48E9E9AF-C42A-44FB-A43F-A3278D18FF12}" destId="{B69EE136-216D-4A93-B9DC-236C47F5E273}" srcOrd="0" destOrd="0" presId="urn:microsoft.com/office/officeart/2005/8/layout/process2"/>
    <dgm:cxn modelId="{1B869AF1-357F-4A17-9BD7-B473BED40A21}" type="presParOf" srcId="{A9D7C912-F670-4F5B-81E7-3ECC0AC82220}" destId="{FE58C35E-D079-4047-A848-AE6615FC7738}" srcOrd="1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85C55F5-829D-4150-A86C-FE81B65F5291}" type="doc">
      <dgm:prSet loTypeId="urn:microsoft.com/office/officeart/2005/8/layout/default" loCatId="list" qsTypeId="urn:microsoft.com/office/officeart/2009/2/quickstyle/3d8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976F70D0-D5C6-438B-9684-6BD6D5F78CBD}">
      <dgm:prSet phldrT="[Text]"/>
      <dgm:spPr/>
      <dgm:t>
        <a:bodyPr/>
        <a:lstStyle/>
        <a:p>
          <a:r>
            <a:rPr lang="en-ZA" dirty="0" smtClean="0"/>
            <a:t>Capturing</a:t>
          </a:r>
          <a:endParaRPr lang="en-US" dirty="0"/>
        </a:p>
      </dgm:t>
    </dgm:pt>
    <dgm:pt modelId="{B4E0D389-4A47-4825-B16C-557A9292A91A}" type="parTrans" cxnId="{9B0273FF-E1A4-4652-9FAE-CC39130A3467}">
      <dgm:prSet/>
      <dgm:spPr/>
      <dgm:t>
        <a:bodyPr/>
        <a:lstStyle/>
        <a:p>
          <a:endParaRPr lang="en-US"/>
        </a:p>
      </dgm:t>
    </dgm:pt>
    <dgm:pt modelId="{6109C1A2-6995-4958-86E2-2FAA50EBBA55}" type="sibTrans" cxnId="{9B0273FF-E1A4-4652-9FAE-CC39130A3467}">
      <dgm:prSet/>
      <dgm:spPr/>
      <dgm:t>
        <a:bodyPr/>
        <a:lstStyle/>
        <a:p>
          <a:endParaRPr lang="en-US"/>
        </a:p>
      </dgm:t>
    </dgm:pt>
    <dgm:pt modelId="{4AEEC202-852A-48C3-9073-88B3F5BB13EB}">
      <dgm:prSet phldrT="[Text]"/>
      <dgm:spPr/>
      <dgm:t>
        <a:bodyPr/>
        <a:lstStyle/>
        <a:p>
          <a:r>
            <a:rPr lang="en-ZA" dirty="0" smtClean="0"/>
            <a:t>Storage</a:t>
          </a:r>
          <a:endParaRPr lang="en-US" dirty="0"/>
        </a:p>
      </dgm:t>
    </dgm:pt>
    <dgm:pt modelId="{9E89D3C9-F987-4A20-A8C4-6741D560BEBE}" type="parTrans" cxnId="{A3BDB935-CE62-4DFA-8A20-490E5F82BF69}">
      <dgm:prSet/>
      <dgm:spPr/>
      <dgm:t>
        <a:bodyPr/>
        <a:lstStyle/>
        <a:p>
          <a:endParaRPr lang="en-US"/>
        </a:p>
      </dgm:t>
    </dgm:pt>
    <dgm:pt modelId="{1ECCF417-A5F2-4886-96B4-356EBF1B9432}" type="sibTrans" cxnId="{A3BDB935-CE62-4DFA-8A20-490E5F82BF69}">
      <dgm:prSet/>
      <dgm:spPr/>
      <dgm:t>
        <a:bodyPr/>
        <a:lstStyle/>
        <a:p>
          <a:endParaRPr lang="en-US"/>
        </a:p>
      </dgm:t>
    </dgm:pt>
    <dgm:pt modelId="{EE8E7220-2119-443D-A9E8-96D970F5BCD6}">
      <dgm:prSet phldrT="[Text]"/>
      <dgm:spPr/>
      <dgm:t>
        <a:bodyPr/>
        <a:lstStyle/>
        <a:p>
          <a:r>
            <a:rPr lang="en-ZA" dirty="0" smtClean="0"/>
            <a:t>Indexing</a:t>
          </a:r>
          <a:endParaRPr lang="en-US" dirty="0"/>
        </a:p>
      </dgm:t>
    </dgm:pt>
    <dgm:pt modelId="{25C69D94-951B-423D-BDFC-94400A24DF73}" type="parTrans" cxnId="{F5A65186-0359-4B25-9A12-50BF392D53F2}">
      <dgm:prSet/>
      <dgm:spPr/>
      <dgm:t>
        <a:bodyPr/>
        <a:lstStyle/>
        <a:p>
          <a:endParaRPr lang="en-US"/>
        </a:p>
      </dgm:t>
    </dgm:pt>
    <dgm:pt modelId="{8B620E34-93C2-4C11-9498-60433568A717}" type="sibTrans" cxnId="{F5A65186-0359-4B25-9A12-50BF392D53F2}">
      <dgm:prSet/>
      <dgm:spPr/>
      <dgm:t>
        <a:bodyPr/>
        <a:lstStyle/>
        <a:p>
          <a:endParaRPr lang="en-US"/>
        </a:p>
      </dgm:t>
    </dgm:pt>
    <dgm:pt modelId="{352194B8-6A67-48C6-92C2-A868E795AAC3}">
      <dgm:prSet phldrT="[Text]"/>
      <dgm:spPr/>
      <dgm:t>
        <a:bodyPr/>
        <a:lstStyle/>
        <a:p>
          <a:r>
            <a:rPr lang="en-ZA" dirty="0" smtClean="0"/>
            <a:t>Retrieval</a:t>
          </a:r>
          <a:endParaRPr lang="en-US" dirty="0"/>
        </a:p>
      </dgm:t>
    </dgm:pt>
    <dgm:pt modelId="{FEA34CE8-BEA1-4BC2-B6EA-00318BD9CAB8}" type="parTrans" cxnId="{E56D304D-9319-4509-801E-F97625DCBECD}">
      <dgm:prSet/>
      <dgm:spPr/>
      <dgm:t>
        <a:bodyPr/>
        <a:lstStyle/>
        <a:p>
          <a:endParaRPr lang="en-US"/>
        </a:p>
      </dgm:t>
    </dgm:pt>
    <dgm:pt modelId="{986D5E72-B69E-49AF-8F6A-EB22238A6839}" type="sibTrans" cxnId="{E56D304D-9319-4509-801E-F97625DCBECD}">
      <dgm:prSet/>
      <dgm:spPr/>
      <dgm:t>
        <a:bodyPr/>
        <a:lstStyle/>
        <a:p>
          <a:endParaRPr lang="en-US"/>
        </a:p>
      </dgm:t>
    </dgm:pt>
    <dgm:pt modelId="{8486FB36-8A91-46DE-BDB4-0F7EC8FC2ECC}">
      <dgm:prSet phldrT="[Text]"/>
      <dgm:spPr/>
      <dgm:t>
        <a:bodyPr/>
        <a:lstStyle/>
        <a:p>
          <a:r>
            <a:rPr lang="en-ZA" dirty="0" smtClean="0"/>
            <a:t>Workflow</a:t>
          </a:r>
          <a:endParaRPr lang="en-US" dirty="0"/>
        </a:p>
      </dgm:t>
    </dgm:pt>
    <dgm:pt modelId="{32C7CD7B-AE49-404A-8308-0D0992242BC7}" type="parTrans" cxnId="{2B855494-1588-4BEA-8584-349C169771AC}">
      <dgm:prSet/>
      <dgm:spPr/>
      <dgm:t>
        <a:bodyPr/>
        <a:lstStyle/>
        <a:p>
          <a:endParaRPr lang="en-US"/>
        </a:p>
      </dgm:t>
    </dgm:pt>
    <dgm:pt modelId="{272CF948-BEE7-4344-B801-CD336078E757}" type="sibTrans" cxnId="{2B855494-1588-4BEA-8584-349C169771AC}">
      <dgm:prSet/>
      <dgm:spPr/>
      <dgm:t>
        <a:bodyPr/>
        <a:lstStyle/>
        <a:p>
          <a:endParaRPr lang="en-US"/>
        </a:p>
      </dgm:t>
    </dgm:pt>
    <dgm:pt modelId="{E58EE47B-7318-4D6F-BEDE-4F84E36953F1}">
      <dgm:prSet/>
      <dgm:spPr/>
      <dgm:t>
        <a:bodyPr/>
        <a:lstStyle/>
        <a:p>
          <a:r>
            <a:rPr lang="en-ZA" dirty="0" smtClean="0"/>
            <a:t>Document Versioning</a:t>
          </a:r>
          <a:endParaRPr lang="en-US" dirty="0"/>
        </a:p>
      </dgm:t>
    </dgm:pt>
    <dgm:pt modelId="{48AEA2D3-04EE-4CF9-907B-FF1ACCE229DD}" type="parTrans" cxnId="{C72FDB9F-FECA-4B21-A5E9-566616E25203}">
      <dgm:prSet/>
      <dgm:spPr/>
      <dgm:t>
        <a:bodyPr/>
        <a:lstStyle/>
        <a:p>
          <a:endParaRPr lang="en-US"/>
        </a:p>
      </dgm:t>
    </dgm:pt>
    <dgm:pt modelId="{1472F401-8AD7-40D1-98D5-6F8496B69760}" type="sibTrans" cxnId="{C72FDB9F-FECA-4B21-A5E9-566616E25203}">
      <dgm:prSet/>
      <dgm:spPr/>
      <dgm:t>
        <a:bodyPr/>
        <a:lstStyle/>
        <a:p>
          <a:endParaRPr lang="en-US"/>
        </a:p>
      </dgm:t>
    </dgm:pt>
    <dgm:pt modelId="{2D194712-63EF-4960-8651-140075B8C70F}">
      <dgm:prSet/>
      <dgm:spPr/>
      <dgm:t>
        <a:bodyPr/>
        <a:lstStyle/>
        <a:p>
          <a:r>
            <a:rPr lang="en-ZA" dirty="0" smtClean="0"/>
            <a:t>Document Security</a:t>
          </a:r>
          <a:endParaRPr lang="en-US" dirty="0"/>
        </a:p>
      </dgm:t>
    </dgm:pt>
    <dgm:pt modelId="{BDA45689-05BB-461B-AF1F-4EFEBBFF7B5B}" type="parTrans" cxnId="{EE9BDBEB-D78E-499B-9B3C-CCD16D9F4805}">
      <dgm:prSet/>
      <dgm:spPr/>
      <dgm:t>
        <a:bodyPr/>
        <a:lstStyle/>
        <a:p>
          <a:endParaRPr lang="en-US"/>
        </a:p>
      </dgm:t>
    </dgm:pt>
    <dgm:pt modelId="{1313F177-F51A-4F79-9F55-96D483796E14}" type="sibTrans" cxnId="{EE9BDBEB-D78E-499B-9B3C-CCD16D9F4805}">
      <dgm:prSet/>
      <dgm:spPr/>
      <dgm:t>
        <a:bodyPr/>
        <a:lstStyle/>
        <a:p>
          <a:endParaRPr lang="en-US"/>
        </a:p>
      </dgm:t>
    </dgm:pt>
    <dgm:pt modelId="{936CE6C5-B70B-426F-AC50-4D0FED1AA3F3}">
      <dgm:prSet/>
      <dgm:spPr/>
      <dgm:t>
        <a:bodyPr/>
        <a:lstStyle/>
        <a:p>
          <a:r>
            <a:rPr lang="en-ZA" dirty="0" smtClean="0"/>
            <a:t>Desktop application integration</a:t>
          </a:r>
          <a:endParaRPr lang="en-US" dirty="0"/>
        </a:p>
      </dgm:t>
    </dgm:pt>
    <dgm:pt modelId="{DC132032-95EA-4B20-934A-ED14AC780AE9}" type="parTrans" cxnId="{E2410D12-191D-49C1-AA40-1D438463AE7D}">
      <dgm:prSet/>
      <dgm:spPr/>
      <dgm:t>
        <a:bodyPr/>
        <a:lstStyle/>
        <a:p>
          <a:endParaRPr lang="en-US"/>
        </a:p>
      </dgm:t>
    </dgm:pt>
    <dgm:pt modelId="{4820A0CD-75F6-4DE3-A867-B56A57DCD0A4}" type="sibTrans" cxnId="{E2410D12-191D-49C1-AA40-1D438463AE7D}">
      <dgm:prSet/>
      <dgm:spPr/>
      <dgm:t>
        <a:bodyPr/>
        <a:lstStyle/>
        <a:p>
          <a:endParaRPr lang="en-US"/>
        </a:p>
      </dgm:t>
    </dgm:pt>
    <dgm:pt modelId="{02C5920B-4108-41E7-871A-C15FFBD81BE6}">
      <dgm:prSet/>
      <dgm:spPr/>
      <dgm:t>
        <a:bodyPr/>
        <a:lstStyle/>
        <a:p>
          <a:r>
            <a:rPr lang="en-ZA" dirty="0" smtClean="0"/>
            <a:t>Auditing</a:t>
          </a:r>
          <a:endParaRPr lang="en-US" dirty="0"/>
        </a:p>
      </dgm:t>
    </dgm:pt>
    <dgm:pt modelId="{CDA583C1-CC40-4747-8FC6-06DC0C2C35C9}" type="parTrans" cxnId="{012653D8-55A3-4AA8-8594-FE3FB55F2CBE}">
      <dgm:prSet/>
      <dgm:spPr/>
      <dgm:t>
        <a:bodyPr/>
        <a:lstStyle/>
        <a:p>
          <a:endParaRPr lang="en-US"/>
        </a:p>
      </dgm:t>
    </dgm:pt>
    <dgm:pt modelId="{B39BBE29-A408-4666-899E-FECDB925068F}" type="sibTrans" cxnId="{012653D8-55A3-4AA8-8594-FE3FB55F2CBE}">
      <dgm:prSet/>
      <dgm:spPr/>
      <dgm:t>
        <a:bodyPr/>
        <a:lstStyle/>
        <a:p>
          <a:endParaRPr lang="en-US"/>
        </a:p>
      </dgm:t>
    </dgm:pt>
    <dgm:pt modelId="{6E925A83-E26F-49E6-9D25-447E33070BCB}">
      <dgm:prSet/>
      <dgm:spPr/>
      <dgm:t>
        <a:bodyPr/>
        <a:lstStyle/>
        <a:p>
          <a:r>
            <a:rPr lang="en-ZA" dirty="0" smtClean="0"/>
            <a:t>Optical Character Recognition</a:t>
          </a:r>
          <a:endParaRPr lang="en-US" dirty="0"/>
        </a:p>
      </dgm:t>
    </dgm:pt>
    <dgm:pt modelId="{6EB2B2B4-5D84-48E1-A089-B8656C28D89D}" type="parTrans" cxnId="{D76533A0-C2B3-4455-8B32-2CE658237204}">
      <dgm:prSet/>
      <dgm:spPr/>
      <dgm:t>
        <a:bodyPr/>
        <a:lstStyle/>
        <a:p>
          <a:endParaRPr lang="en-US"/>
        </a:p>
      </dgm:t>
    </dgm:pt>
    <dgm:pt modelId="{4C109EC0-CFFE-4FD1-A326-19C7F1827B5D}" type="sibTrans" cxnId="{D76533A0-C2B3-4455-8B32-2CE658237204}">
      <dgm:prSet/>
      <dgm:spPr/>
      <dgm:t>
        <a:bodyPr/>
        <a:lstStyle/>
        <a:p>
          <a:endParaRPr lang="en-US"/>
        </a:p>
      </dgm:t>
    </dgm:pt>
    <dgm:pt modelId="{D1717B06-AD5C-4F01-9C55-87955C129E85}">
      <dgm:prSet/>
      <dgm:spPr/>
      <dgm:t>
        <a:bodyPr/>
        <a:lstStyle/>
        <a:p>
          <a:r>
            <a:rPr lang="en-ZA" dirty="0" smtClean="0"/>
            <a:t>Document retention and disposal</a:t>
          </a:r>
          <a:endParaRPr lang="en-US" dirty="0"/>
        </a:p>
      </dgm:t>
    </dgm:pt>
    <dgm:pt modelId="{3E4457B1-D990-4AEB-9B09-30C153651F6A}" type="parTrans" cxnId="{C7F1D61D-C5E5-411E-9ADC-CF8B0BA3C77A}">
      <dgm:prSet/>
      <dgm:spPr/>
      <dgm:t>
        <a:bodyPr/>
        <a:lstStyle/>
        <a:p>
          <a:endParaRPr lang="en-US"/>
        </a:p>
      </dgm:t>
    </dgm:pt>
    <dgm:pt modelId="{F7DD732C-8F5E-4A8B-9A04-A821ED4D0A74}" type="sibTrans" cxnId="{C7F1D61D-C5E5-411E-9ADC-CF8B0BA3C77A}">
      <dgm:prSet/>
      <dgm:spPr/>
      <dgm:t>
        <a:bodyPr/>
        <a:lstStyle/>
        <a:p>
          <a:endParaRPr lang="en-US"/>
        </a:p>
      </dgm:t>
    </dgm:pt>
    <dgm:pt modelId="{68702E1A-3910-4FBC-A082-3A175626C056}">
      <dgm:prSet/>
      <dgm:spPr/>
      <dgm:t>
        <a:bodyPr/>
        <a:lstStyle/>
        <a:p>
          <a:r>
            <a:rPr lang="en-ZA" dirty="0" smtClean="0"/>
            <a:t>Reporting</a:t>
          </a:r>
          <a:endParaRPr lang="en-US" dirty="0"/>
        </a:p>
      </dgm:t>
    </dgm:pt>
    <dgm:pt modelId="{83AB5889-A616-4A88-A624-C6E591B7992B}" type="parTrans" cxnId="{83C0B078-19A3-45DB-81DB-37ABE58971BA}">
      <dgm:prSet/>
      <dgm:spPr/>
      <dgm:t>
        <a:bodyPr/>
        <a:lstStyle/>
        <a:p>
          <a:endParaRPr lang="en-US"/>
        </a:p>
      </dgm:t>
    </dgm:pt>
    <dgm:pt modelId="{843B4EB4-AAAE-466F-8B45-4C6620067FE9}" type="sibTrans" cxnId="{83C0B078-19A3-45DB-81DB-37ABE58971BA}">
      <dgm:prSet/>
      <dgm:spPr/>
      <dgm:t>
        <a:bodyPr/>
        <a:lstStyle/>
        <a:p>
          <a:endParaRPr lang="en-US"/>
        </a:p>
      </dgm:t>
    </dgm:pt>
    <dgm:pt modelId="{A8B4A0D3-27BE-4961-913D-439AB380AED0}">
      <dgm:prSet/>
      <dgm:spPr/>
      <dgm:t>
        <a:bodyPr/>
        <a:lstStyle/>
        <a:p>
          <a:r>
            <a:rPr lang="en-ZA" dirty="0" smtClean="0"/>
            <a:t>Compliance with standards</a:t>
          </a:r>
          <a:endParaRPr lang="en-US" dirty="0"/>
        </a:p>
      </dgm:t>
    </dgm:pt>
    <dgm:pt modelId="{49EFE3FA-20ED-4695-B34F-8FF5354A3274}" type="parTrans" cxnId="{6E5532C9-63A0-4AA6-AB45-0F14B9A88526}">
      <dgm:prSet/>
      <dgm:spPr/>
      <dgm:t>
        <a:bodyPr/>
        <a:lstStyle/>
        <a:p>
          <a:endParaRPr lang="en-US"/>
        </a:p>
      </dgm:t>
    </dgm:pt>
    <dgm:pt modelId="{EE2A7D07-61FA-4D92-9DC3-82EB5CD54778}" type="sibTrans" cxnId="{6E5532C9-63A0-4AA6-AB45-0F14B9A88526}">
      <dgm:prSet/>
      <dgm:spPr/>
      <dgm:t>
        <a:bodyPr/>
        <a:lstStyle/>
        <a:p>
          <a:endParaRPr lang="en-US"/>
        </a:p>
      </dgm:t>
    </dgm:pt>
    <dgm:pt modelId="{D05DB5DC-3B27-4448-A6BA-A49708CC360A}">
      <dgm:prSet/>
      <dgm:spPr/>
      <dgm:t>
        <a:bodyPr/>
        <a:lstStyle/>
        <a:p>
          <a:r>
            <a:rPr lang="en-ZA" dirty="0" smtClean="0"/>
            <a:t>Scanning and imaging</a:t>
          </a:r>
          <a:endParaRPr lang="en-US" dirty="0"/>
        </a:p>
      </dgm:t>
    </dgm:pt>
    <dgm:pt modelId="{71593840-4ACE-4508-B607-7ABD65B8C9D8}" type="parTrans" cxnId="{EFD49D14-74E9-41F6-BA9E-250B2FDD57EC}">
      <dgm:prSet/>
      <dgm:spPr/>
      <dgm:t>
        <a:bodyPr/>
        <a:lstStyle/>
        <a:p>
          <a:endParaRPr lang="en-US"/>
        </a:p>
      </dgm:t>
    </dgm:pt>
    <dgm:pt modelId="{0B75BAD9-491F-465C-A61F-C6A955E3B8FE}" type="sibTrans" cxnId="{EFD49D14-74E9-41F6-BA9E-250B2FDD57EC}">
      <dgm:prSet/>
      <dgm:spPr/>
      <dgm:t>
        <a:bodyPr/>
        <a:lstStyle/>
        <a:p>
          <a:endParaRPr lang="en-US"/>
        </a:p>
      </dgm:t>
    </dgm:pt>
    <dgm:pt modelId="{97019B97-1891-452F-AA5A-19F5C2695851}" type="pres">
      <dgm:prSet presAssocID="{685C55F5-829D-4150-A86C-FE81B65F529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2A819F1-74D6-4A89-A46B-099B5CF3025F}" type="pres">
      <dgm:prSet presAssocID="{976F70D0-D5C6-438B-9684-6BD6D5F78CBD}" presName="node" presStyleLbl="node1" presStyleIdx="0" presStyleCnt="1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763CEE0-CBB8-41A5-834D-ACEE338468F7}" type="pres">
      <dgm:prSet presAssocID="{6109C1A2-6995-4958-86E2-2FAA50EBBA55}" presName="sibTrans" presStyleCnt="0"/>
      <dgm:spPr/>
      <dgm:t>
        <a:bodyPr/>
        <a:lstStyle/>
        <a:p>
          <a:endParaRPr lang="en-US"/>
        </a:p>
      </dgm:t>
    </dgm:pt>
    <dgm:pt modelId="{8497210C-F724-4B94-83B2-6CDF534DF4B6}" type="pres">
      <dgm:prSet presAssocID="{4AEEC202-852A-48C3-9073-88B3F5BB13EB}" presName="node" presStyleLbl="node1" presStyleIdx="1" presStyleCnt="1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38B960-06AB-4384-916D-1F578F08C151}" type="pres">
      <dgm:prSet presAssocID="{1ECCF417-A5F2-4886-96B4-356EBF1B9432}" presName="sibTrans" presStyleCnt="0"/>
      <dgm:spPr/>
      <dgm:t>
        <a:bodyPr/>
        <a:lstStyle/>
        <a:p>
          <a:endParaRPr lang="en-US"/>
        </a:p>
      </dgm:t>
    </dgm:pt>
    <dgm:pt modelId="{98F78303-1F7C-40F4-B112-2F2D1B5346FA}" type="pres">
      <dgm:prSet presAssocID="{EE8E7220-2119-443D-A9E8-96D970F5BCD6}" presName="node" presStyleLbl="node1" presStyleIdx="2" presStyleCnt="1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80AF12-F041-4A85-AA06-6BCD45F354FC}" type="pres">
      <dgm:prSet presAssocID="{8B620E34-93C2-4C11-9498-60433568A717}" presName="sibTrans" presStyleCnt="0"/>
      <dgm:spPr/>
      <dgm:t>
        <a:bodyPr/>
        <a:lstStyle/>
        <a:p>
          <a:endParaRPr lang="en-US"/>
        </a:p>
      </dgm:t>
    </dgm:pt>
    <dgm:pt modelId="{6A965CC9-F0B7-4ABA-8AD6-0BA84898969C}" type="pres">
      <dgm:prSet presAssocID="{352194B8-6A67-48C6-92C2-A868E795AAC3}" presName="node" presStyleLbl="node1" presStyleIdx="3" presStyleCnt="1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D31E6F-02F6-49DE-B8BD-C881AEE4E1E3}" type="pres">
      <dgm:prSet presAssocID="{986D5E72-B69E-49AF-8F6A-EB22238A6839}" presName="sibTrans" presStyleCnt="0"/>
      <dgm:spPr/>
      <dgm:t>
        <a:bodyPr/>
        <a:lstStyle/>
        <a:p>
          <a:endParaRPr lang="en-US"/>
        </a:p>
      </dgm:t>
    </dgm:pt>
    <dgm:pt modelId="{A86A3986-8BD5-4C94-8BF2-698DDD40C6DB}" type="pres">
      <dgm:prSet presAssocID="{8486FB36-8A91-46DE-BDB4-0F7EC8FC2ECC}" presName="node" presStyleLbl="node1" presStyleIdx="4" presStyleCnt="1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C01AFD-FDD5-4995-B159-89D1C2BFBC7C}" type="pres">
      <dgm:prSet presAssocID="{272CF948-BEE7-4344-B801-CD336078E757}" presName="sibTrans" presStyleCnt="0"/>
      <dgm:spPr/>
      <dgm:t>
        <a:bodyPr/>
        <a:lstStyle/>
        <a:p>
          <a:endParaRPr lang="en-US"/>
        </a:p>
      </dgm:t>
    </dgm:pt>
    <dgm:pt modelId="{010F647C-8ECB-4B74-9BF6-42B085EF6D33}" type="pres">
      <dgm:prSet presAssocID="{E58EE47B-7318-4D6F-BEDE-4F84E36953F1}" presName="node" presStyleLbl="node1" presStyleIdx="5" presStyleCnt="1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6D9930-B4B9-4AAE-83EA-77ADA8D49538}" type="pres">
      <dgm:prSet presAssocID="{1472F401-8AD7-40D1-98D5-6F8496B69760}" presName="sibTrans" presStyleCnt="0"/>
      <dgm:spPr/>
      <dgm:t>
        <a:bodyPr/>
        <a:lstStyle/>
        <a:p>
          <a:endParaRPr lang="en-US"/>
        </a:p>
      </dgm:t>
    </dgm:pt>
    <dgm:pt modelId="{FD97378E-2459-40E7-B0A9-7545A87673E2}" type="pres">
      <dgm:prSet presAssocID="{2D194712-63EF-4960-8651-140075B8C70F}" presName="node" presStyleLbl="node1" presStyleIdx="6" presStyleCnt="1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F1CDED-3481-49D1-91D8-B315ED850E11}" type="pres">
      <dgm:prSet presAssocID="{1313F177-F51A-4F79-9F55-96D483796E14}" presName="sibTrans" presStyleCnt="0"/>
      <dgm:spPr/>
      <dgm:t>
        <a:bodyPr/>
        <a:lstStyle/>
        <a:p>
          <a:endParaRPr lang="en-US"/>
        </a:p>
      </dgm:t>
    </dgm:pt>
    <dgm:pt modelId="{FB55FD4C-B615-410E-94A6-EF1200DDAA9D}" type="pres">
      <dgm:prSet presAssocID="{936CE6C5-B70B-426F-AC50-4D0FED1AA3F3}" presName="node" presStyleLbl="node1" presStyleIdx="7" presStyleCnt="1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868C52-DF6C-4F58-B021-441B3B187EA5}" type="pres">
      <dgm:prSet presAssocID="{4820A0CD-75F6-4DE3-A867-B56A57DCD0A4}" presName="sibTrans" presStyleCnt="0"/>
      <dgm:spPr/>
      <dgm:t>
        <a:bodyPr/>
        <a:lstStyle/>
        <a:p>
          <a:endParaRPr lang="en-US"/>
        </a:p>
      </dgm:t>
    </dgm:pt>
    <dgm:pt modelId="{DF1CB2E8-BE78-4E89-A701-CA05D5BC85C9}" type="pres">
      <dgm:prSet presAssocID="{02C5920B-4108-41E7-871A-C15FFBD81BE6}" presName="node" presStyleLbl="node1" presStyleIdx="8" presStyleCnt="1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B099BB-F05E-4498-BE92-0A1100E14120}" type="pres">
      <dgm:prSet presAssocID="{B39BBE29-A408-4666-899E-FECDB925068F}" presName="sibTrans" presStyleCnt="0"/>
      <dgm:spPr/>
      <dgm:t>
        <a:bodyPr/>
        <a:lstStyle/>
        <a:p>
          <a:endParaRPr lang="en-US"/>
        </a:p>
      </dgm:t>
    </dgm:pt>
    <dgm:pt modelId="{A527C1ED-9E4C-442E-8CC1-30541C381BCB}" type="pres">
      <dgm:prSet presAssocID="{6E925A83-E26F-49E6-9D25-447E33070BCB}" presName="node" presStyleLbl="node1" presStyleIdx="9" presStyleCnt="1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EE7866-1181-4898-9045-CBEE7379186C}" type="pres">
      <dgm:prSet presAssocID="{4C109EC0-CFFE-4FD1-A326-19C7F1827B5D}" presName="sibTrans" presStyleCnt="0"/>
      <dgm:spPr/>
      <dgm:t>
        <a:bodyPr/>
        <a:lstStyle/>
        <a:p>
          <a:endParaRPr lang="en-US"/>
        </a:p>
      </dgm:t>
    </dgm:pt>
    <dgm:pt modelId="{30A86286-D289-42AB-A4E5-50B4EBECD3A6}" type="pres">
      <dgm:prSet presAssocID="{D1717B06-AD5C-4F01-9C55-87955C129E85}" presName="node" presStyleLbl="node1" presStyleIdx="10" presStyleCnt="1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635DA3-77D2-484C-A198-77390DAF074D}" type="pres">
      <dgm:prSet presAssocID="{F7DD732C-8F5E-4A8B-9A04-A821ED4D0A74}" presName="sibTrans" presStyleCnt="0"/>
      <dgm:spPr/>
      <dgm:t>
        <a:bodyPr/>
        <a:lstStyle/>
        <a:p>
          <a:endParaRPr lang="en-US"/>
        </a:p>
      </dgm:t>
    </dgm:pt>
    <dgm:pt modelId="{720A6A28-400B-426E-9278-55669C4A84CF}" type="pres">
      <dgm:prSet presAssocID="{68702E1A-3910-4FBC-A082-3A175626C056}" presName="node" presStyleLbl="node1" presStyleIdx="11" presStyleCnt="1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B4FB3F-DF91-41F7-B533-996F5598D87A}" type="pres">
      <dgm:prSet presAssocID="{843B4EB4-AAAE-466F-8B45-4C6620067FE9}" presName="sibTrans" presStyleCnt="0"/>
      <dgm:spPr/>
      <dgm:t>
        <a:bodyPr/>
        <a:lstStyle/>
        <a:p>
          <a:endParaRPr lang="en-US"/>
        </a:p>
      </dgm:t>
    </dgm:pt>
    <dgm:pt modelId="{50BF3263-963B-4407-B11E-0EDB6BADFFFA}" type="pres">
      <dgm:prSet presAssocID="{A8B4A0D3-27BE-4961-913D-439AB380AED0}" presName="node" presStyleLbl="node1" presStyleIdx="12" presStyleCnt="1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6C28CD-4C78-4650-A054-1E09304ABD7A}" type="pres">
      <dgm:prSet presAssocID="{EE2A7D07-61FA-4D92-9DC3-82EB5CD54778}" presName="sibTrans" presStyleCnt="0"/>
      <dgm:spPr/>
      <dgm:t>
        <a:bodyPr/>
        <a:lstStyle/>
        <a:p>
          <a:endParaRPr lang="en-US"/>
        </a:p>
      </dgm:t>
    </dgm:pt>
    <dgm:pt modelId="{37DD0782-C116-4808-9574-D883738E4077}" type="pres">
      <dgm:prSet presAssocID="{D05DB5DC-3B27-4448-A6BA-A49708CC360A}" presName="node" presStyleLbl="node1" presStyleIdx="13" presStyleCnt="1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76533A0-C2B3-4455-8B32-2CE658237204}" srcId="{685C55F5-829D-4150-A86C-FE81B65F5291}" destId="{6E925A83-E26F-49E6-9D25-447E33070BCB}" srcOrd="9" destOrd="0" parTransId="{6EB2B2B4-5D84-48E1-A089-B8656C28D89D}" sibTransId="{4C109EC0-CFFE-4FD1-A326-19C7F1827B5D}"/>
    <dgm:cxn modelId="{F5A65186-0359-4B25-9A12-50BF392D53F2}" srcId="{685C55F5-829D-4150-A86C-FE81B65F5291}" destId="{EE8E7220-2119-443D-A9E8-96D970F5BCD6}" srcOrd="2" destOrd="0" parTransId="{25C69D94-951B-423D-BDFC-94400A24DF73}" sibTransId="{8B620E34-93C2-4C11-9498-60433568A717}"/>
    <dgm:cxn modelId="{5DC0CF76-BF8B-40A3-A180-1BFBB4544BBC}" type="presOf" srcId="{4AEEC202-852A-48C3-9073-88B3F5BB13EB}" destId="{8497210C-F724-4B94-83B2-6CDF534DF4B6}" srcOrd="0" destOrd="0" presId="urn:microsoft.com/office/officeart/2005/8/layout/default"/>
    <dgm:cxn modelId="{E93E770F-0927-492A-A9D4-1D7DA2379D6F}" type="presOf" srcId="{352194B8-6A67-48C6-92C2-A868E795AAC3}" destId="{6A965CC9-F0B7-4ABA-8AD6-0BA84898969C}" srcOrd="0" destOrd="0" presId="urn:microsoft.com/office/officeart/2005/8/layout/default"/>
    <dgm:cxn modelId="{6FC1DD72-4F51-40C7-AB4B-E5238B0B8E71}" type="presOf" srcId="{2D194712-63EF-4960-8651-140075B8C70F}" destId="{FD97378E-2459-40E7-B0A9-7545A87673E2}" srcOrd="0" destOrd="0" presId="urn:microsoft.com/office/officeart/2005/8/layout/default"/>
    <dgm:cxn modelId="{DED923B8-817C-4A90-BD4E-8DB7D44CC90F}" type="presOf" srcId="{8486FB36-8A91-46DE-BDB4-0F7EC8FC2ECC}" destId="{A86A3986-8BD5-4C94-8BF2-698DDD40C6DB}" srcOrd="0" destOrd="0" presId="urn:microsoft.com/office/officeart/2005/8/layout/default"/>
    <dgm:cxn modelId="{33EAD1E2-BF1D-4B71-8583-7905C2C72C6E}" type="presOf" srcId="{68702E1A-3910-4FBC-A082-3A175626C056}" destId="{720A6A28-400B-426E-9278-55669C4A84CF}" srcOrd="0" destOrd="0" presId="urn:microsoft.com/office/officeart/2005/8/layout/default"/>
    <dgm:cxn modelId="{83C0B078-19A3-45DB-81DB-37ABE58971BA}" srcId="{685C55F5-829D-4150-A86C-FE81B65F5291}" destId="{68702E1A-3910-4FBC-A082-3A175626C056}" srcOrd="11" destOrd="0" parTransId="{83AB5889-A616-4A88-A624-C6E591B7992B}" sibTransId="{843B4EB4-AAAE-466F-8B45-4C6620067FE9}"/>
    <dgm:cxn modelId="{C72FDB9F-FECA-4B21-A5E9-566616E25203}" srcId="{685C55F5-829D-4150-A86C-FE81B65F5291}" destId="{E58EE47B-7318-4D6F-BEDE-4F84E36953F1}" srcOrd="5" destOrd="0" parTransId="{48AEA2D3-04EE-4CF9-907B-FF1ACCE229DD}" sibTransId="{1472F401-8AD7-40D1-98D5-6F8496B69760}"/>
    <dgm:cxn modelId="{DDC9B72B-A912-421B-92C9-1D24B88FB471}" type="presOf" srcId="{E58EE47B-7318-4D6F-BEDE-4F84E36953F1}" destId="{010F647C-8ECB-4B74-9BF6-42B085EF6D33}" srcOrd="0" destOrd="0" presId="urn:microsoft.com/office/officeart/2005/8/layout/default"/>
    <dgm:cxn modelId="{E2410D12-191D-49C1-AA40-1D438463AE7D}" srcId="{685C55F5-829D-4150-A86C-FE81B65F5291}" destId="{936CE6C5-B70B-426F-AC50-4D0FED1AA3F3}" srcOrd="7" destOrd="0" parTransId="{DC132032-95EA-4B20-934A-ED14AC780AE9}" sibTransId="{4820A0CD-75F6-4DE3-A867-B56A57DCD0A4}"/>
    <dgm:cxn modelId="{EFD49D14-74E9-41F6-BA9E-250B2FDD57EC}" srcId="{685C55F5-829D-4150-A86C-FE81B65F5291}" destId="{D05DB5DC-3B27-4448-A6BA-A49708CC360A}" srcOrd="13" destOrd="0" parTransId="{71593840-4ACE-4508-B607-7ABD65B8C9D8}" sibTransId="{0B75BAD9-491F-465C-A61F-C6A955E3B8FE}"/>
    <dgm:cxn modelId="{6E5532C9-63A0-4AA6-AB45-0F14B9A88526}" srcId="{685C55F5-829D-4150-A86C-FE81B65F5291}" destId="{A8B4A0D3-27BE-4961-913D-439AB380AED0}" srcOrd="12" destOrd="0" parTransId="{49EFE3FA-20ED-4695-B34F-8FF5354A3274}" sibTransId="{EE2A7D07-61FA-4D92-9DC3-82EB5CD54778}"/>
    <dgm:cxn modelId="{D63F45EC-7687-46C1-A6B2-81739C93E455}" type="presOf" srcId="{D05DB5DC-3B27-4448-A6BA-A49708CC360A}" destId="{37DD0782-C116-4808-9574-D883738E4077}" srcOrd="0" destOrd="0" presId="urn:microsoft.com/office/officeart/2005/8/layout/default"/>
    <dgm:cxn modelId="{B6FCF3DD-E19F-4D33-8B7F-0CB1F00F2B3E}" type="presOf" srcId="{976F70D0-D5C6-438B-9684-6BD6D5F78CBD}" destId="{32A819F1-74D6-4A89-A46B-099B5CF3025F}" srcOrd="0" destOrd="0" presId="urn:microsoft.com/office/officeart/2005/8/layout/default"/>
    <dgm:cxn modelId="{2B855494-1588-4BEA-8584-349C169771AC}" srcId="{685C55F5-829D-4150-A86C-FE81B65F5291}" destId="{8486FB36-8A91-46DE-BDB4-0F7EC8FC2ECC}" srcOrd="4" destOrd="0" parTransId="{32C7CD7B-AE49-404A-8308-0D0992242BC7}" sibTransId="{272CF948-BEE7-4344-B801-CD336078E757}"/>
    <dgm:cxn modelId="{EE69C717-09B6-4BA6-B967-8923B6CB311B}" type="presOf" srcId="{EE8E7220-2119-443D-A9E8-96D970F5BCD6}" destId="{98F78303-1F7C-40F4-B112-2F2D1B5346FA}" srcOrd="0" destOrd="0" presId="urn:microsoft.com/office/officeart/2005/8/layout/default"/>
    <dgm:cxn modelId="{C667663D-3E21-403D-89ED-5D536CD9E507}" type="presOf" srcId="{6E925A83-E26F-49E6-9D25-447E33070BCB}" destId="{A527C1ED-9E4C-442E-8CC1-30541C381BCB}" srcOrd="0" destOrd="0" presId="urn:microsoft.com/office/officeart/2005/8/layout/default"/>
    <dgm:cxn modelId="{012653D8-55A3-4AA8-8594-FE3FB55F2CBE}" srcId="{685C55F5-829D-4150-A86C-FE81B65F5291}" destId="{02C5920B-4108-41E7-871A-C15FFBD81BE6}" srcOrd="8" destOrd="0" parTransId="{CDA583C1-CC40-4747-8FC6-06DC0C2C35C9}" sibTransId="{B39BBE29-A408-4666-899E-FECDB925068F}"/>
    <dgm:cxn modelId="{4722D5EA-85D9-447A-AC5C-9B64D18DFD36}" type="presOf" srcId="{936CE6C5-B70B-426F-AC50-4D0FED1AA3F3}" destId="{FB55FD4C-B615-410E-94A6-EF1200DDAA9D}" srcOrd="0" destOrd="0" presId="urn:microsoft.com/office/officeart/2005/8/layout/default"/>
    <dgm:cxn modelId="{C7F1D61D-C5E5-411E-9ADC-CF8B0BA3C77A}" srcId="{685C55F5-829D-4150-A86C-FE81B65F5291}" destId="{D1717B06-AD5C-4F01-9C55-87955C129E85}" srcOrd="10" destOrd="0" parTransId="{3E4457B1-D990-4AEB-9B09-30C153651F6A}" sibTransId="{F7DD732C-8F5E-4A8B-9A04-A821ED4D0A74}"/>
    <dgm:cxn modelId="{D1D1C778-56E8-4E04-8D48-04EF6587A319}" type="presOf" srcId="{D1717B06-AD5C-4F01-9C55-87955C129E85}" destId="{30A86286-D289-42AB-A4E5-50B4EBECD3A6}" srcOrd="0" destOrd="0" presId="urn:microsoft.com/office/officeart/2005/8/layout/default"/>
    <dgm:cxn modelId="{D0B9941D-11C4-44CF-96C9-E79545B6A5D3}" type="presOf" srcId="{02C5920B-4108-41E7-871A-C15FFBD81BE6}" destId="{DF1CB2E8-BE78-4E89-A701-CA05D5BC85C9}" srcOrd="0" destOrd="0" presId="urn:microsoft.com/office/officeart/2005/8/layout/default"/>
    <dgm:cxn modelId="{E56D304D-9319-4509-801E-F97625DCBECD}" srcId="{685C55F5-829D-4150-A86C-FE81B65F5291}" destId="{352194B8-6A67-48C6-92C2-A868E795AAC3}" srcOrd="3" destOrd="0" parTransId="{FEA34CE8-BEA1-4BC2-B6EA-00318BD9CAB8}" sibTransId="{986D5E72-B69E-49AF-8F6A-EB22238A6839}"/>
    <dgm:cxn modelId="{372D5C14-4E1E-493B-AB12-A4EF04EE8F19}" type="presOf" srcId="{A8B4A0D3-27BE-4961-913D-439AB380AED0}" destId="{50BF3263-963B-4407-B11E-0EDB6BADFFFA}" srcOrd="0" destOrd="0" presId="urn:microsoft.com/office/officeart/2005/8/layout/default"/>
    <dgm:cxn modelId="{B4D26CFE-198B-4DAE-9068-848F5FD69984}" type="presOf" srcId="{685C55F5-829D-4150-A86C-FE81B65F5291}" destId="{97019B97-1891-452F-AA5A-19F5C2695851}" srcOrd="0" destOrd="0" presId="urn:microsoft.com/office/officeart/2005/8/layout/default"/>
    <dgm:cxn modelId="{EE9BDBEB-D78E-499B-9B3C-CCD16D9F4805}" srcId="{685C55F5-829D-4150-A86C-FE81B65F5291}" destId="{2D194712-63EF-4960-8651-140075B8C70F}" srcOrd="6" destOrd="0" parTransId="{BDA45689-05BB-461B-AF1F-4EFEBBFF7B5B}" sibTransId="{1313F177-F51A-4F79-9F55-96D483796E14}"/>
    <dgm:cxn modelId="{A3BDB935-CE62-4DFA-8A20-490E5F82BF69}" srcId="{685C55F5-829D-4150-A86C-FE81B65F5291}" destId="{4AEEC202-852A-48C3-9073-88B3F5BB13EB}" srcOrd="1" destOrd="0" parTransId="{9E89D3C9-F987-4A20-A8C4-6741D560BEBE}" sibTransId="{1ECCF417-A5F2-4886-96B4-356EBF1B9432}"/>
    <dgm:cxn modelId="{9B0273FF-E1A4-4652-9FAE-CC39130A3467}" srcId="{685C55F5-829D-4150-A86C-FE81B65F5291}" destId="{976F70D0-D5C6-438B-9684-6BD6D5F78CBD}" srcOrd="0" destOrd="0" parTransId="{B4E0D389-4A47-4825-B16C-557A9292A91A}" sibTransId="{6109C1A2-6995-4958-86E2-2FAA50EBBA55}"/>
    <dgm:cxn modelId="{743A4EA8-50A4-4B11-8F77-D1EB3CF71411}" type="presParOf" srcId="{97019B97-1891-452F-AA5A-19F5C2695851}" destId="{32A819F1-74D6-4A89-A46B-099B5CF3025F}" srcOrd="0" destOrd="0" presId="urn:microsoft.com/office/officeart/2005/8/layout/default"/>
    <dgm:cxn modelId="{BE80BC51-F009-491D-B060-B64A5CCFBCE0}" type="presParOf" srcId="{97019B97-1891-452F-AA5A-19F5C2695851}" destId="{C763CEE0-CBB8-41A5-834D-ACEE338468F7}" srcOrd="1" destOrd="0" presId="urn:microsoft.com/office/officeart/2005/8/layout/default"/>
    <dgm:cxn modelId="{B19485FF-E993-4418-A79C-130DEDD6F24D}" type="presParOf" srcId="{97019B97-1891-452F-AA5A-19F5C2695851}" destId="{8497210C-F724-4B94-83B2-6CDF534DF4B6}" srcOrd="2" destOrd="0" presId="urn:microsoft.com/office/officeart/2005/8/layout/default"/>
    <dgm:cxn modelId="{FF1E3B18-EBD7-4658-830A-4BC0395BF003}" type="presParOf" srcId="{97019B97-1891-452F-AA5A-19F5C2695851}" destId="{6538B960-06AB-4384-916D-1F578F08C151}" srcOrd="3" destOrd="0" presId="urn:microsoft.com/office/officeart/2005/8/layout/default"/>
    <dgm:cxn modelId="{7A2436FF-96C6-423C-9061-573EC7375FDB}" type="presParOf" srcId="{97019B97-1891-452F-AA5A-19F5C2695851}" destId="{98F78303-1F7C-40F4-B112-2F2D1B5346FA}" srcOrd="4" destOrd="0" presId="urn:microsoft.com/office/officeart/2005/8/layout/default"/>
    <dgm:cxn modelId="{1E82DE2A-21B4-48E0-8AA4-6A7DDDE5313D}" type="presParOf" srcId="{97019B97-1891-452F-AA5A-19F5C2695851}" destId="{EA80AF12-F041-4A85-AA06-6BCD45F354FC}" srcOrd="5" destOrd="0" presId="urn:microsoft.com/office/officeart/2005/8/layout/default"/>
    <dgm:cxn modelId="{08CEC451-EB93-4B99-976A-10FF73D59E2D}" type="presParOf" srcId="{97019B97-1891-452F-AA5A-19F5C2695851}" destId="{6A965CC9-F0B7-4ABA-8AD6-0BA84898969C}" srcOrd="6" destOrd="0" presId="urn:microsoft.com/office/officeart/2005/8/layout/default"/>
    <dgm:cxn modelId="{05F914E5-11AD-43D4-9EB2-2A6A113CC9D4}" type="presParOf" srcId="{97019B97-1891-452F-AA5A-19F5C2695851}" destId="{2FD31E6F-02F6-49DE-B8BD-C881AEE4E1E3}" srcOrd="7" destOrd="0" presId="urn:microsoft.com/office/officeart/2005/8/layout/default"/>
    <dgm:cxn modelId="{54AB18F2-AC07-4F97-AEB8-24157C46959F}" type="presParOf" srcId="{97019B97-1891-452F-AA5A-19F5C2695851}" destId="{A86A3986-8BD5-4C94-8BF2-698DDD40C6DB}" srcOrd="8" destOrd="0" presId="urn:microsoft.com/office/officeart/2005/8/layout/default"/>
    <dgm:cxn modelId="{2096ACC6-7F3E-4574-B21A-7EAD686FFCB1}" type="presParOf" srcId="{97019B97-1891-452F-AA5A-19F5C2695851}" destId="{08C01AFD-FDD5-4995-B159-89D1C2BFBC7C}" srcOrd="9" destOrd="0" presId="urn:microsoft.com/office/officeart/2005/8/layout/default"/>
    <dgm:cxn modelId="{5C7ABB7B-ABB1-4276-A247-B99D7FBE3CB9}" type="presParOf" srcId="{97019B97-1891-452F-AA5A-19F5C2695851}" destId="{010F647C-8ECB-4B74-9BF6-42B085EF6D33}" srcOrd="10" destOrd="0" presId="urn:microsoft.com/office/officeart/2005/8/layout/default"/>
    <dgm:cxn modelId="{93B222F8-949E-4BE5-865F-62EB5F190153}" type="presParOf" srcId="{97019B97-1891-452F-AA5A-19F5C2695851}" destId="{8F6D9930-B4B9-4AAE-83EA-77ADA8D49538}" srcOrd="11" destOrd="0" presId="urn:microsoft.com/office/officeart/2005/8/layout/default"/>
    <dgm:cxn modelId="{CBCC2B56-C33D-47FF-9C22-D78231F3ECE9}" type="presParOf" srcId="{97019B97-1891-452F-AA5A-19F5C2695851}" destId="{FD97378E-2459-40E7-B0A9-7545A87673E2}" srcOrd="12" destOrd="0" presId="urn:microsoft.com/office/officeart/2005/8/layout/default"/>
    <dgm:cxn modelId="{82A1CC0C-31CE-4C9C-8E2A-9C6B855410C2}" type="presParOf" srcId="{97019B97-1891-452F-AA5A-19F5C2695851}" destId="{22F1CDED-3481-49D1-91D8-B315ED850E11}" srcOrd="13" destOrd="0" presId="urn:microsoft.com/office/officeart/2005/8/layout/default"/>
    <dgm:cxn modelId="{8B7C2048-0007-46E8-9859-370C66B89AD1}" type="presParOf" srcId="{97019B97-1891-452F-AA5A-19F5C2695851}" destId="{FB55FD4C-B615-410E-94A6-EF1200DDAA9D}" srcOrd="14" destOrd="0" presId="urn:microsoft.com/office/officeart/2005/8/layout/default"/>
    <dgm:cxn modelId="{561DC11D-1F2E-4D9C-912C-727E35135207}" type="presParOf" srcId="{97019B97-1891-452F-AA5A-19F5C2695851}" destId="{05868C52-DF6C-4F58-B021-441B3B187EA5}" srcOrd="15" destOrd="0" presId="urn:microsoft.com/office/officeart/2005/8/layout/default"/>
    <dgm:cxn modelId="{C83C6F8C-BCB2-4371-9DBC-06FFAB925DA8}" type="presParOf" srcId="{97019B97-1891-452F-AA5A-19F5C2695851}" destId="{DF1CB2E8-BE78-4E89-A701-CA05D5BC85C9}" srcOrd="16" destOrd="0" presId="urn:microsoft.com/office/officeart/2005/8/layout/default"/>
    <dgm:cxn modelId="{8B649EE0-5B68-469D-9C0D-28B8C4654873}" type="presParOf" srcId="{97019B97-1891-452F-AA5A-19F5C2695851}" destId="{4DB099BB-F05E-4498-BE92-0A1100E14120}" srcOrd="17" destOrd="0" presId="urn:microsoft.com/office/officeart/2005/8/layout/default"/>
    <dgm:cxn modelId="{F2D76603-85AF-472F-834B-E126F5BC05DC}" type="presParOf" srcId="{97019B97-1891-452F-AA5A-19F5C2695851}" destId="{A527C1ED-9E4C-442E-8CC1-30541C381BCB}" srcOrd="18" destOrd="0" presId="urn:microsoft.com/office/officeart/2005/8/layout/default"/>
    <dgm:cxn modelId="{31874E1B-E365-4267-8544-89346D612818}" type="presParOf" srcId="{97019B97-1891-452F-AA5A-19F5C2695851}" destId="{1DEE7866-1181-4898-9045-CBEE7379186C}" srcOrd="19" destOrd="0" presId="urn:microsoft.com/office/officeart/2005/8/layout/default"/>
    <dgm:cxn modelId="{14F69CA6-4E1F-41E8-AE5F-49F974D7CF3B}" type="presParOf" srcId="{97019B97-1891-452F-AA5A-19F5C2695851}" destId="{30A86286-D289-42AB-A4E5-50B4EBECD3A6}" srcOrd="20" destOrd="0" presId="urn:microsoft.com/office/officeart/2005/8/layout/default"/>
    <dgm:cxn modelId="{E44C2DCC-2967-49DB-9D6A-25C6D8E7273A}" type="presParOf" srcId="{97019B97-1891-452F-AA5A-19F5C2695851}" destId="{4B635DA3-77D2-484C-A198-77390DAF074D}" srcOrd="21" destOrd="0" presId="urn:microsoft.com/office/officeart/2005/8/layout/default"/>
    <dgm:cxn modelId="{BF46DECB-92D6-4751-89CA-BCDDA2862643}" type="presParOf" srcId="{97019B97-1891-452F-AA5A-19F5C2695851}" destId="{720A6A28-400B-426E-9278-55669C4A84CF}" srcOrd="22" destOrd="0" presId="urn:microsoft.com/office/officeart/2005/8/layout/default"/>
    <dgm:cxn modelId="{D38EDA67-1181-4FA6-A4BF-C899F4DFBDFA}" type="presParOf" srcId="{97019B97-1891-452F-AA5A-19F5C2695851}" destId="{83B4FB3F-DF91-41F7-B533-996F5598D87A}" srcOrd="23" destOrd="0" presId="urn:microsoft.com/office/officeart/2005/8/layout/default"/>
    <dgm:cxn modelId="{078204C4-3751-4E9F-A858-93949AAC98AB}" type="presParOf" srcId="{97019B97-1891-452F-AA5A-19F5C2695851}" destId="{50BF3263-963B-4407-B11E-0EDB6BADFFFA}" srcOrd="24" destOrd="0" presId="urn:microsoft.com/office/officeart/2005/8/layout/default"/>
    <dgm:cxn modelId="{90D185F2-1E44-4E17-A306-5C26DE57CC1E}" type="presParOf" srcId="{97019B97-1891-452F-AA5A-19F5C2695851}" destId="{1D6C28CD-4C78-4650-A054-1E09304ABD7A}" srcOrd="25" destOrd="0" presId="urn:microsoft.com/office/officeart/2005/8/layout/default"/>
    <dgm:cxn modelId="{112D4A86-5465-4908-A82C-6383D3A0D9ED}" type="presParOf" srcId="{97019B97-1891-452F-AA5A-19F5C2695851}" destId="{37DD0782-C116-4808-9574-D883738E4077}" srcOrd="2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41714D7-77EA-4C91-91F3-162C9F1F4DE6}" type="doc">
      <dgm:prSet loTypeId="urn:microsoft.com/office/officeart/2005/8/layout/process1" loCatId="process" qsTypeId="urn:microsoft.com/office/officeart/2005/8/quickstyle/3d3" qsCatId="3D" csTypeId="urn:microsoft.com/office/officeart/2005/8/colors/accent2_3" csCatId="accent2" phldr="1"/>
      <dgm:spPr/>
    </dgm:pt>
    <dgm:pt modelId="{F0622698-FD6E-43BF-A4B3-DE51AC0E625E}">
      <dgm:prSet phldrT="[Text]"/>
      <dgm:spPr/>
      <dgm:t>
        <a:bodyPr/>
        <a:lstStyle/>
        <a:p>
          <a:r>
            <a:rPr lang="en-US"/>
            <a:t>Data Capturing</a:t>
          </a:r>
        </a:p>
      </dgm:t>
    </dgm:pt>
    <dgm:pt modelId="{F8300C05-9699-4CD0-8864-DE5BA4FC61A2}" type="parTrans" cxnId="{6638B78A-AC1A-45D7-9691-EFCBCC26EADF}">
      <dgm:prSet/>
      <dgm:spPr/>
      <dgm:t>
        <a:bodyPr/>
        <a:lstStyle/>
        <a:p>
          <a:endParaRPr lang="en-US"/>
        </a:p>
      </dgm:t>
    </dgm:pt>
    <dgm:pt modelId="{002D19BE-DFE0-4807-B91D-2279AFF26CFD}" type="sibTrans" cxnId="{6638B78A-AC1A-45D7-9691-EFCBCC26EADF}">
      <dgm:prSet/>
      <dgm:spPr/>
      <dgm:t>
        <a:bodyPr/>
        <a:lstStyle/>
        <a:p>
          <a:endParaRPr lang="en-US"/>
        </a:p>
      </dgm:t>
    </dgm:pt>
    <dgm:pt modelId="{40B294CB-B36F-41D6-B821-A1F8187D0AD2}">
      <dgm:prSet phldrT="[Text]"/>
      <dgm:spPr/>
      <dgm:t>
        <a:bodyPr/>
        <a:lstStyle/>
        <a:p>
          <a:r>
            <a:rPr lang="en-US" dirty="0"/>
            <a:t>Processing</a:t>
          </a:r>
        </a:p>
      </dgm:t>
    </dgm:pt>
    <dgm:pt modelId="{F3516273-8851-4B12-942B-133DEC2C3F36}" type="parTrans" cxnId="{401FA848-AAA1-444F-A1AC-3A8AF6893E7A}">
      <dgm:prSet/>
      <dgm:spPr/>
      <dgm:t>
        <a:bodyPr/>
        <a:lstStyle/>
        <a:p>
          <a:endParaRPr lang="en-US"/>
        </a:p>
      </dgm:t>
    </dgm:pt>
    <dgm:pt modelId="{4C6B2B8F-0763-43DA-81FA-251BB67D7567}" type="sibTrans" cxnId="{401FA848-AAA1-444F-A1AC-3A8AF6893E7A}">
      <dgm:prSet/>
      <dgm:spPr/>
      <dgm:t>
        <a:bodyPr/>
        <a:lstStyle/>
        <a:p>
          <a:endParaRPr lang="en-US"/>
        </a:p>
      </dgm:t>
    </dgm:pt>
    <dgm:pt modelId="{280AAAF3-6C29-4581-BA22-B4366D8278B4}">
      <dgm:prSet phldrT="[Text]"/>
      <dgm:spPr/>
      <dgm:t>
        <a:bodyPr/>
        <a:lstStyle/>
        <a:p>
          <a:r>
            <a:rPr lang="en-US" dirty="0"/>
            <a:t>Storage</a:t>
          </a:r>
        </a:p>
      </dgm:t>
    </dgm:pt>
    <dgm:pt modelId="{AF040A4F-021B-40CE-822D-77EACD9C14B7}" type="parTrans" cxnId="{F01743CC-5076-4AF5-A4FF-240A47D615E3}">
      <dgm:prSet/>
      <dgm:spPr/>
      <dgm:t>
        <a:bodyPr/>
        <a:lstStyle/>
        <a:p>
          <a:endParaRPr lang="en-US"/>
        </a:p>
      </dgm:t>
    </dgm:pt>
    <dgm:pt modelId="{A614C8E9-B179-4D4D-961F-C179AD61B006}" type="sibTrans" cxnId="{F01743CC-5076-4AF5-A4FF-240A47D615E3}">
      <dgm:prSet/>
      <dgm:spPr/>
      <dgm:t>
        <a:bodyPr/>
        <a:lstStyle/>
        <a:p>
          <a:endParaRPr lang="en-US"/>
        </a:p>
      </dgm:t>
    </dgm:pt>
    <dgm:pt modelId="{DC59A6C3-5D94-4F88-A9F5-1E2E02A44832}">
      <dgm:prSet phldrT="[Text]"/>
      <dgm:spPr/>
      <dgm:t>
        <a:bodyPr/>
        <a:lstStyle/>
        <a:p>
          <a:r>
            <a:rPr lang="en-US" dirty="0"/>
            <a:t>Document Management</a:t>
          </a:r>
        </a:p>
      </dgm:t>
    </dgm:pt>
    <dgm:pt modelId="{05A750A8-B658-46D0-B136-5D12AF478E0E}" type="parTrans" cxnId="{4B52351A-B206-40BC-AC4E-E5B9068A3D44}">
      <dgm:prSet/>
      <dgm:spPr/>
      <dgm:t>
        <a:bodyPr/>
        <a:lstStyle/>
        <a:p>
          <a:endParaRPr lang="en-US"/>
        </a:p>
      </dgm:t>
    </dgm:pt>
    <dgm:pt modelId="{4B55E31D-DA2B-418C-BD3A-08E9512CF75C}" type="sibTrans" cxnId="{4B52351A-B206-40BC-AC4E-E5B9068A3D44}">
      <dgm:prSet/>
      <dgm:spPr/>
      <dgm:t>
        <a:bodyPr/>
        <a:lstStyle/>
        <a:p>
          <a:endParaRPr lang="en-US"/>
        </a:p>
      </dgm:t>
    </dgm:pt>
    <dgm:pt modelId="{2D71F593-563B-4EDE-98B6-2D94E3C6D2A4}" type="pres">
      <dgm:prSet presAssocID="{C41714D7-77EA-4C91-91F3-162C9F1F4DE6}" presName="Name0" presStyleCnt="0">
        <dgm:presLayoutVars>
          <dgm:dir/>
          <dgm:resizeHandles val="exact"/>
        </dgm:presLayoutVars>
      </dgm:prSet>
      <dgm:spPr/>
    </dgm:pt>
    <dgm:pt modelId="{D4CDFF44-6DD3-4159-95D5-127A9449FB4C}" type="pres">
      <dgm:prSet presAssocID="{F0622698-FD6E-43BF-A4B3-DE51AC0E625E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0D52D3-11C9-4DCE-940F-CDDA19D6C0CD}" type="pres">
      <dgm:prSet presAssocID="{002D19BE-DFE0-4807-B91D-2279AFF26CFD}" presName="sibTrans" presStyleLbl="sibTrans2D1" presStyleIdx="0" presStyleCnt="3"/>
      <dgm:spPr/>
      <dgm:t>
        <a:bodyPr/>
        <a:lstStyle/>
        <a:p>
          <a:endParaRPr lang="en-ZA"/>
        </a:p>
      </dgm:t>
    </dgm:pt>
    <dgm:pt modelId="{6A461C08-C5EA-499E-872B-23C1434BCF47}" type="pres">
      <dgm:prSet presAssocID="{002D19BE-DFE0-4807-B91D-2279AFF26CFD}" presName="connectorText" presStyleLbl="sibTrans2D1" presStyleIdx="0" presStyleCnt="3"/>
      <dgm:spPr/>
      <dgm:t>
        <a:bodyPr/>
        <a:lstStyle/>
        <a:p>
          <a:endParaRPr lang="en-ZA"/>
        </a:p>
      </dgm:t>
    </dgm:pt>
    <dgm:pt modelId="{5113524A-B205-4BB1-B532-082D2D2B1DCA}" type="pres">
      <dgm:prSet presAssocID="{40B294CB-B36F-41D6-B821-A1F8187D0AD2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B44CF1-884E-47E0-80A5-C9096761F9CD}" type="pres">
      <dgm:prSet presAssocID="{4C6B2B8F-0763-43DA-81FA-251BB67D7567}" presName="sibTrans" presStyleLbl="sibTrans2D1" presStyleIdx="1" presStyleCnt="3"/>
      <dgm:spPr/>
      <dgm:t>
        <a:bodyPr/>
        <a:lstStyle/>
        <a:p>
          <a:endParaRPr lang="en-ZA"/>
        </a:p>
      </dgm:t>
    </dgm:pt>
    <dgm:pt modelId="{FB943C6E-51F7-4751-A1A7-6F74908F9607}" type="pres">
      <dgm:prSet presAssocID="{4C6B2B8F-0763-43DA-81FA-251BB67D7567}" presName="connectorText" presStyleLbl="sibTrans2D1" presStyleIdx="1" presStyleCnt="3"/>
      <dgm:spPr/>
      <dgm:t>
        <a:bodyPr/>
        <a:lstStyle/>
        <a:p>
          <a:endParaRPr lang="en-ZA"/>
        </a:p>
      </dgm:t>
    </dgm:pt>
    <dgm:pt modelId="{853DE818-4030-4C95-8F61-49427F6C3CB8}" type="pres">
      <dgm:prSet presAssocID="{280AAAF3-6C29-4581-BA22-B4366D8278B4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AD07FDF8-56B7-49DE-85F1-55C9E3259331}" type="pres">
      <dgm:prSet presAssocID="{A614C8E9-B179-4D4D-961F-C179AD61B006}" presName="sibTrans" presStyleLbl="sibTrans2D1" presStyleIdx="2" presStyleCnt="3"/>
      <dgm:spPr/>
      <dgm:t>
        <a:bodyPr/>
        <a:lstStyle/>
        <a:p>
          <a:endParaRPr lang="en-ZA"/>
        </a:p>
      </dgm:t>
    </dgm:pt>
    <dgm:pt modelId="{523502C9-6D51-4B13-B916-748B74BE469B}" type="pres">
      <dgm:prSet presAssocID="{A614C8E9-B179-4D4D-961F-C179AD61B006}" presName="connectorText" presStyleLbl="sibTrans2D1" presStyleIdx="2" presStyleCnt="3"/>
      <dgm:spPr/>
      <dgm:t>
        <a:bodyPr/>
        <a:lstStyle/>
        <a:p>
          <a:endParaRPr lang="en-ZA"/>
        </a:p>
      </dgm:t>
    </dgm:pt>
    <dgm:pt modelId="{0FCBDD11-7049-4E85-809F-F9DA32A27347}" type="pres">
      <dgm:prSet presAssocID="{DC59A6C3-5D94-4F88-A9F5-1E2E02A4483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55AB752-A3C8-45DD-A137-9E1A4BF6E5FA}" type="presOf" srcId="{A614C8E9-B179-4D4D-961F-C179AD61B006}" destId="{523502C9-6D51-4B13-B916-748B74BE469B}" srcOrd="1" destOrd="0" presId="urn:microsoft.com/office/officeart/2005/8/layout/process1"/>
    <dgm:cxn modelId="{F01743CC-5076-4AF5-A4FF-240A47D615E3}" srcId="{C41714D7-77EA-4C91-91F3-162C9F1F4DE6}" destId="{280AAAF3-6C29-4581-BA22-B4366D8278B4}" srcOrd="2" destOrd="0" parTransId="{AF040A4F-021B-40CE-822D-77EACD9C14B7}" sibTransId="{A614C8E9-B179-4D4D-961F-C179AD61B006}"/>
    <dgm:cxn modelId="{4552642B-4AAE-4A61-9736-33EA9131DEC4}" type="presOf" srcId="{4C6B2B8F-0763-43DA-81FA-251BB67D7567}" destId="{B4B44CF1-884E-47E0-80A5-C9096761F9CD}" srcOrd="0" destOrd="0" presId="urn:microsoft.com/office/officeart/2005/8/layout/process1"/>
    <dgm:cxn modelId="{89938182-549D-4E9C-A8E5-016E65957A6B}" type="presOf" srcId="{DC59A6C3-5D94-4F88-A9F5-1E2E02A44832}" destId="{0FCBDD11-7049-4E85-809F-F9DA32A27347}" srcOrd="0" destOrd="0" presId="urn:microsoft.com/office/officeart/2005/8/layout/process1"/>
    <dgm:cxn modelId="{D81FCCB0-2542-405F-A0A0-B5073971805E}" type="presOf" srcId="{4C6B2B8F-0763-43DA-81FA-251BB67D7567}" destId="{FB943C6E-51F7-4751-A1A7-6F74908F9607}" srcOrd="1" destOrd="0" presId="urn:microsoft.com/office/officeart/2005/8/layout/process1"/>
    <dgm:cxn modelId="{25BFF454-0558-4AD8-8E91-632F8C1F3D65}" type="presOf" srcId="{C41714D7-77EA-4C91-91F3-162C9F1F4DE6}" destId="{2D71F593-563B-4EDE-98B6-2D94E3C6D2A4}" srcOrd="0" destOrd="0" presId="urn:microsoft.com/office/officeart/2005/8/layout/process1"/>
    <dgm:cxn modelId="{95D02D55-3488-487A-BC4B-D053E60CC9A3}" type="presOf" srcId="{002D19BE-DFE0-4807-B91D-2279AFF26CFD}" destId="{6A461C08-C5EA-499E-872B-23C1434BCF47}" srcOrd="1" destOrd="0" presId="urn:microsoft.com/office/officeart/2005/8/layout/process1"/>
    <dgm:cxn modelId="{BFC3241A-B09E-4827-8FAC-AF82F0C06745}" type="presOf" srcId="{F0622698-FD6E-43BF-A4B3-DE51AC0E625E}" destId="{D4CDFF44-6DD3-4159-95D5-127A9449FB4C}" srcOrd="0" destOrd="0" presId="urn:microsoft.com/office/officeart/2005/8/layout/process1"/>
    <dgm:cxn modelId="{F4CF0480-EAB7-4A61-8632-15BAD732F816}" type="presOf" srcId="{40B294CB-B36F-41D6-B821-A1F8187D0AD2}" destId="{5113524A-B205-4BB1-B532-082D2D2B1DCA}" srcOrd="0" destOrd="0" presId="urn:microsoft.com/office/officeart/2005/8/layout/process1"/>
    <dgm:cxn modelId="{42962F5E-3738-44AE-B8E9-96A0F941AC46}" type="presOf" srcId="{280AAAF3-6C29-4581-BA22-B4366D8278B4}" destId="{853DE818-4030-4C95-8F61-49427F6C3CB8}" srcOrd="0" destOrd="0" presId="urn:microsoft.com/office/officeart/2005/8/layout/process1"/>
    <dgm:cxn modelId="{39D97849-2EDC-4956-9D4D-2D941EB32933}" type="presOf" srcId="{A614C8E9-B179-4D4D-961F-C179AD61B006}" destId="{AD07FDF8-56B7-49DE-85F1-55C9E3259331}" srcOrd="0" destOrd="0" presId="urn:microsoft.com/office/officeart/2005/8/layout/process1"/>
    <dgm:cxn modelId="{65677F52-D9D1-4AC2-9068-90164EDCF715}" type="presOf" srcId="{002D19BE-DFE0-4807-B91D-2279AFF26CFD}" destId="{ED0D52D3-11C9-4DCE-940F-CDDA19D6C0CD}" srcOrd="0" destOrd="0" presId="urn:microsoft.com/office/officeart/2005/8/layout/process1"/>
    <dgm:cxn modelId="{4B52351A-B206-40BC-AC4E-E5B9068A3D44}" srcId="{C41714D7-77EA-4C91-91F3-162C9F1F4DE6}" destId="{DC59A6C3-5D94-4F88-A9F5-1E2E02A44832}" srcOrd="3" destOrd="0" parTransId="{05A750A8-B658-46D0-B136-5D12AF478E0E}" sibTransId="{4B55E31D-DA2B-418C-BD3A-08E9512CF75C}"/>
    <dgm:cxn modelId="{401FA848-AAA1-444F-A1AC-3A8AF6893E7A}" srcId="{C41714D7-77EA-4C91-91F3-162C9F1F4DE6}" destId="{40B294CB-B36F-41D6-B821-A1F8187D0AD2}" srcOrd="1" destOrd="0" parTransId="{F3516273-8851-4B12-942B-133DEC2C3F36}" sibTransId="{4C6B2B8F-0763-43DA-81FA-251BB67D7567}"/>
    <dgm:cxn modelId="{6638B78A-AC1A-45D7-9691-EFCBCC26EADF}" srcId="{C41714D7-77EA-4C91-91F3-162C9F1F4DE6}" destId="{F0622698-FD6E-43BF-A4B3-DE51AC0E625E}" srcOrd="0" destOrd="0" parTransId="{F8300C05-9699-4CD0-8864-DE5BA4FC61A2}" sibTransId="{002D19BE-DFE0-4807-B91D-2279AFF26CFD}"/>
    <dgm:cxn modelId="{1306EF63-446C-41C5-BE56-C6516482C81F}" type="presParOf" srcId="{2D71F593-563B-4EDE-98B6-2D94E3C6D2A4}" destId="{D4CDFF44-6DD3-4159-95D5-127A9449FB4C}" srcOrd="0" destOrd="0" presId="urn:microsoft.com/office/officeart/2005/8/layout/process1"/>
    <dgm:cxn modelId="{E9A48A0A-F41D-4123-BE76-DBCA2CF40DFA}" type="presParOf" srcId="{2D71F593-563B-4EDE-98B6-2D94E3C6D2A4}" destId="{ED0D52D3-11C9-4DCE-940F-CDDA19D6C0CD}" srcOrd="1" destOrd="0" presId="urn:microsoft.com/office/officeart/2005/8/layout/process1"/>
    <dgm:cxn modelId="{39A779B1-193F-46B2-ADBD-6B4CDD4D360A}" type="presParOf" srcId="{ED0D52D3-11C9-4DCE-940F-CDDA19D6C0CD}" destId="{6A461C08-C5EA-499E-872B-23C1434BCF47}" srcOrd="0" destOrd="0" presId="urn:microsoft.com/office/officeart/2005/8/layout/process1"/>
    <dgm:cxn modelId="{3E92AF6B-A489-4E7C-A963-EA6F21629672}" type="presParOf" srcId="{2D71F593-563B-4EDE-98B6-2D94E3C6D2A4}" destId="{5113524A-B205-4BB1-B532-082D2D2B1DCA}" srcOrd="2" destOrd="0" presId="urn:microsoft.com/office/officeart/2005/8/layout/process1"/>
    <dgm:cxn modelId="{C246EA3F-CBC1-4DD0-B918-D66765CEC8A2}" type="presParOf" srcId="{2D71F593-563B-4EDE-98B6-2D94E3C6D2A4}" destId="{B4B44CF1-884E-47E0-80A5-C9096761F9CD}" srcOrd="3" destOrd="0" presId="urn:microsoft.com/office/officeart/2005/8/layout/process1"/>
    <dgm:cxn modelId="{61A82FFC-D82C-4825-925A-2D91EC6DB561}" type="presParOf" srcId="{B4B44CF1-884E-47E0-80A5-C9096761F9CD}" destId="{FB943C6E-51F7-4751-A1A7-6F74908F9607}" srcOrd="0" destOrd="0" presId="urn:microsoft.com/office/officeart/2005/8/layout/process1"/>
    <dgm:cxn modelId="{CD6EA915-3C21-41D3-9DD0-E70B0E0F3409}" type="presParOf" srcId="{2D71F593-563B-4EDE-98B6-2D94E3C6D2A4}" destId="{853DE818-4030-4C95-8F61-49427F6C3CB8}" srcOrd="4" destOrd="0" presId="urn:microsoft.com/office/officeart/2005/8/layout/process1"/>
    <dgm:cxn modelId="{1CA72053-8B45-4ED7-AC1A-2B296B63736E}" type="presParOf" srcId="{2D71F593-563B-4EDE-98B6-2D94E3C6D2A4}" destId="{AD07FDF8-56B7-49DE-85F1-55C9E3259331}" srcOrd="5" destOrd="0" presId="urn:microsoft.com/office/officeart/2005/8/layout/process1"/>
    <dgm:cxn modelId="{0AD86554-A510-4006-A042-135D36A98598}" type="presParOf" srcId="{AD07FDF8-56B7-49DE-85F1-55C9E3259331}" destId="{523502C9-6D51-4B13-B916-748B74BE469B}" srcOrd="0" destOrd="0" presId="urn:microsoft.com/office/officeart/2005/8/layout/process1"/>
    <dgm:cxn modelId="{93DD4499-DA07-4848-A105-3295795823A1}" type="presParOf" srcId="{2D71F593-563B-4EDE-98B6-2D94E3C6D2A4}" destId="{0FCBDD11-7049-4E85-809F-F9DA32A27347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BD12B8-1F9C-460C-8B79-548F65EFEFAD}">
      <dsp:nvSpPr>
        <dsp:cNvPr id="0" name=""/>
        <dsp:cNvSpPr/>
      </dsp:nvSpPr>
      <dsp:spPr>
        <a:xfrm>
          <a:off x="5190060" y="57610"/>
          <a:ext cx="2077263" cy="81262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1800" kern="1200"/>
            <a:t>Book Appointment on NaTis Website</a:t>
          </a:r>
        </a:p>
      </dsp:txBody>
      <dsp:txXfrm>
        <a:off x="5213861" y="81411"/>
        <a:ext cx="2029661" cy="765019"/>
      </dsp:txXfrm>
    </dsp:sp>
    <dsp:sp modelId="{55F9C48B-0017-4E4D-99ED-0FD1ED4043C0}">
      <dsp:nvSpPr>
        <dsp:cNvPr id="0" name=""/>
        <dsp:cNvSpPr/>
      </dsp:nvSpPr>
      <dsp:spPr>
        <a:xfrm rot="5400000">
          <a:off x="6096901" y="863113"/>
          <a:ext cx="263581" cy="36567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ZA" sz="1400" kern="1200"/>
        </a:p>
      </dsp:txBody>
      <dsp:txXfrm rot="-5400000">
        <a:off x="6118988" y="914162"/>
        <a:ext cx="219407" cy="184507"/>
      </dsp:txXfrm>
    </dsp:sp>
    <dsp:sp modelId="{115B0CA6-13D9-4242-9219-7B04A587A65A}">
      <dsp:nvSpPr>
        <dsp:cNvPr id="0" name=""/>
        <dsp:cNvSpPr/>
      </dsp:nvSpPr>
      <dsp:spPr>
        <a:xfrm>
          <a:off x="5190060" y="1221674"/>
          <a:ext cx="2077263" cy="81262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1800" kern="1200"/>
            <a:t>Go to DLTC for Appointment</a:t>
          </a:r>
        </a:p>
      </dsp:txBody>
      <dsp:txXfrm>
        <a:off x="5213861" y="1245475"/>
        <a:ext cx="2029661" cy="765019"/>
      </dsp:txXfrm>
    </dsp:sp>
    <dsp:sp modelId="{D6F14F5C-E473-4EE7-ADFA-4F46C1769514}">
      <dsp:nvSpPr>
        <dsp:cNvPr id="0" name=""/>
        <dsp:cNvSpPr/>
      </dsp:nvSpPr>
      <dsp:spPr>
        <a:xfrm rot="5400000">
          <a:off x="6076325" y="2054611"/>
          <a:ext cx="304733" cy="36567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ZA" sz="1400" kern="1200"/>
        </a:p>
      </dsp:txBody>
      <dsp:txXfrm rot="-5400000">
        <a:off x="6118988" y="2085084"/>
        <a:ext cx="219407" cy="213313"/>
      </dsp:txXfrm>
    </dsp:sp>
    <dsp:sp modelId="{2C4DFA3F-7568-454D-8E78-890CA87ED91E}">
      <dsp:nvSpPr>
        <dsp:cNvPr id="0" name=""/>
        <dsp:cNvSpPr/>
      </dsp:nvSpPr>
      <dsp:spPr>
        <a:xfrm>
          <a:off x="5190060" y="2440607"/>
          <a:ext cx="2077263" cy="81262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1800" kern="1200"/>
            <a:t>Do Eye Test</a:t>
          </a:r>
        </a:p>
      </dsp:txBody>
      <dsp:txXfrm>
        <a:off x="5213861" y="2464408"/>
        <a:ext cx="2029661" cy="765019"/>
      </dsp:txXfrm>
    </dsp:sp>
    <dsp:sp modelId="{07122D9C-2D62-4D0C-8F09-DA3CFF8B12CC}">
      <dsp:nvSpPr>
        <dsp:cNvPr id="0" name=""/>
        <dsp:cNvSpPr/>
      </dsp:nvSpPr>
      <dsp:spPr>
        <a:xfrm rot="5400000">
          <a:off x="6076325" y="3273544"/>
          <a:ext cx="304733" cy="36567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ZA" sz="1400" kern="1200"/>
        </a:p>
      </dsp:txBody>
      <dsp:txXfrm rot="-5400000">
        <a:off x="6118988" y="3304017"/>
        <a:ext cx="219407" cy="213313"/>
      </dsp:txXfrm>
    </dsp:sp>
    <dsp:sp modelId="{0FE175DC-F547-49AB-AECE-262D0322F668}">
      <dsp:nvSpPr>
        <dsp:cNvPr id="0" name=""/>
        <dsp:cNvSpPr/>
      </dsp:nvSpPr>
      <dsp:spPr>
        <a:xfrm>
          <a:off x="5190060" y="3659539"/>
          <a:ext cx="2077263" cy="81262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1800" kern="1200"/>
            <a:t>Pay Booking Fee at Cashier</a:t>
          </a:r>
        </a:p>
      </dsp:txBody>
      <dsp:txXfrm>
        <a:off x="5213861" y="3683340"/>
        <a:ext cx="2029661" cy="765019"/>
      </dsp:txXfrm>
    </dsp:sp>
    <dsp:sp modelId="{0DFC03BE-F415-4730-AFB1-DE5549729C53}">
      <dsp:nvSpPr>
        <dsp:cNvPr id="0" name=""/>
        <dsp:cNvSpPr/>
      </dsp:nvSpPr>
      <dsp:spPr>
        <a:xfrm rot="5400000">
          <a:off x="6076325" y="4492476"/>
          <a:ext cx="304733" cy="36567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ZA" sz="1400" kern="1200"/>
        </a:p>
      </dsp:txBody>
      <dsp:txXfrm rot="-5400000">
        <a:off x="6118988" y="4522949"/>
        <a:ext cx="219407" cy="213313"/>
      </dsp:txXfrm>
    </dsp:sp>
    <dsp:sp modelId="{4A524FD2-B1E6-4C85-9BF7-6160C2C4F57A}">
      <dsp:nvSpPr>
        <dsp:cNvPr id="0" name=""/>
        <dsp:cNvSpPr/>
      </dsp:nvSpPr>
      <dsp:spPr>
        <a:xfrm>
          <a:off x="5190060" y="4878471"/>
          <a:ext cx="2077263" cy="81262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1800" kern="1200"/>
            <a:t>Get Test Date</a:t>
          </a:r>
        </a:p>
      </dsp:txBody>
      <dsp:txXfrm>
        <a:off x="5213861" y="4902272"/>
        <a:ext cx="2029661" cy="765019"/>
      </dsp:txXfrm>
    </dsp:sp>
    <dsp:sp modelId="{7D7FBD1E-7CB1-4C3B-8410-78B4ED74E3A8}">
      <dsp:nvSpPr>
        <dsp:cNvPr id="0" name=""/>
        <dsp:cNvSpPr/>
      </dsp:nvSpPr>
      <dsp:spPr>
        <a:xfrm rot="5400000">
          <a:off x="6076325" y="5711408"/>
          <a:ext cx="304733" cy="36567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ZA" sz="1400" kern="1200"/>
        </a:p>
      </dsp:txBody>
      <dsp:txXfrm rot="-5400000">
        <a:off x="6118988" y="5741881"/>
        <a:ext cx="219407" cy="213313"/>
      </dsp:txXfrm>
    </dsp:sp>
    <dsp:sp modelId="{CCE3BBA3-5E04-4919-BDC0-DB19F8B7063F}">
      <dsp:nvSpPr>
        <dsp:cNvPr id="0" name=""/>
        <dsp:cNvSpPr/>
      </dsp:nvSpPr>
      <dsp:spPr>
        <a:xfrm>
          <a:off x="5190060" y="6097403"/>
          <a:ext cx="2077263" cy="81262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1800" kern="1200"/>
            <a:t>Take Driver's Test</a:t>
          </a:r>
        </a:p>
      </dsp:txBody>
      <dsp:txXfrm>
        <a:off x="5213861" y="6121204"/>
        <a:ext cx="2029661" cy="76501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B26D63-A3AE-4254-B165-344C5B958BEE}">
      <dsp:nvSpPr>
        <dsp:cNvPr id="0" name=""/>
        <dsp:cNvSpPr/>
      </dsp:nvSpPr>
      <dsp:spPr>
        <a:xfrm>
          <a:off x="3567821" y="2575"/>
          <a:ext cx="1793349" cy="763127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1800" kern="1200"/>
            <a:t>Enquiries</a:t>
          </a:r>
        </a:p>
      </dsp:txBody>
      <dsp:txXfrm>
        <a:off x="3590172" y="24926"/>
        <a:ext cx="1748647" cy="718425"/>
      </dsp:txXfrm>
    </dsp:sp>
    <dsp:sp modelId="{73D798B6-F7CD-4579-A789-2CBE753335A2}">
      <dsp:nvSpPr>
        <dsp:cNvPr id="0" name=""/>
        <dsp:cNvSpPr/>
      </dsp:nvSpPr>
      <dsp:spPr>
        <a:xfrm rot="5400000">
          <a:off x="4321409" y="784780"/>
          <a:ext cx="286172" cy="343407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ZA" sz="1400" kern="1200"/>
        </a:p>
      </dsp:txBody>
      <dsp:txXfrm rot="-5400000">
        <a:off x="4361473" y="813397"/>
        <a:ext cx="206045" cy="200320"/>
      </dsp:txXfrm>
    </dsp:sp>
    <dsp:sp modelId="{842EC811-0008-4C3D-B558-BA3F4E847C7B}">
      <dsp:nvSpPr>
        <dsp:cNvPr id="0" name=""/>
        <dsp:cNvSpPr/>
      </dsp:nvSpPr>
      <dsp:spPr>
        <a:xfrm>
          <a:off x="3567821" y="1147266"/>
          <a:ext cx="1793349" cy="763127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8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1800" kern="1200" dirty="0"/>
            <a:t>Document Receiving</a:t>
          </a:r>
        </a:p>
      </dsp:txBody>
      <dsp:txXfrm>
        <a:off x="3590172" y="1169617"/>
        <a:ext cx="1748647" cy="718425"/>
      </dsp:txXfrm>
    </dsp:sp>
    <dsp:sp modelId="{4A255624-0EDC-4F1B-A311-E5B321EDC829}">
      <dsp:nvSpPr>
        <dsp:cNvPr id="0" name=""/>
        <dsp:cNvSpPr/>
      </dsp:nvSpPr>
      <dsp:spPr>
        <a:xfrm rot="5400000">
          <a:off x="4321409" y="1929471"/>
          <a:ext cx="286172" cy="343407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7500"/>
            <a:lumOff val="1021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ZA" sz="1400" kern="1200"/>
        </a:p>
      </dsp:txBody>
      <dsp:txXfrm rot="-5400000">
        <a:off x="4361473" y="1958088"/>
        <a:ext cx="206045" cy="200320"/>
      </dsp:txXfrm>
    </dsp:sp>
    <dsp:sp modelId="{20478C08-08B3-4B66-A85F-1D491C83BA52}">
      <dsp:nvSpPr>
        <dsp:cNvPr id="0" name=""/>
        <dsp:cNvSpPr/>
      </dsp:nvSpPr>
      <dsp:spPr>
        <a:xfrm>
          <a:off x="3567821" y="2291957"/>
          <a:ext cx="1793349" cy="763127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16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1800" kern="1200" dirty="0"/>
            <a:t>Document Verification</a:t>
          </a:r>
        </a:p>
      </dsp:txBody>
      <dsp:txXfrm>
        <a:off x="3590172" y="2314308"/>
        <a:ext cx="1748647" cy="718425"/>
      </dsp:txXfrm>
    </dsp:sp>
    <dsp:sp modelId="{734E3DE5-916A-42C3-A57F-BEE97D151DA8}">
      <dsp:nvSpPr>
        <dsp:cNvPr id="0" name=""/>
        <dsp:cNvSpPr/>
      </dsp:nvSpPr>
      <dsp:spPr>
        <a:xfrm rot="5400000">
          <a:off x="4321409" y="3074162"/>
          <a:ext cx="286172" cy="343407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14999"/>
            <a:lumOff val="2042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ZA" sz="1400" kern="1200"/>
        </a:p>
      </dsp:txBody>
      <dsp:txXfrm rot="-5400000">
        <a:off x="4361473" y="3102779"/>
        <a:ext cx="206045" cy="200320"/>
      </dsp:txXfrm>
    </dsp:sp>
    <dsp:sp modelId="{57061A2A-13E8-461C-BAAE-EA7AB3A740B5}">
      <dsp:nvSpPr>
        <dsp:cNvPr id="0" name=""/>
        <dsp:cNvSpPr/>
      </dsp:nvSpPr>
      <dsp:spPr>
        <a:xfrm>
          <a:off x="3567821" y="3436648"/>
          <a:ext cx="1793349" cy="763127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24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1800" kern="1200"/>
            <a:t>Transaction Implementation</a:t>
          </a:r>
        </a:p>
      </dsp:txBody>
      <dsp:txXfrm>
        <a:off x="3590172" y="3458999"/>
        <a:ext cx="1748647" cy="718425"/>
      </dsp:txXfrm>
    </dsp:sp>
    <dsp:sp modelId="{89751E72-E528-4094-8565-D13AA21EC2E7}">
      <dsp:nvSpPr>
        <dsp:cNvPr id="0" name=""/>
        <dsp:cNvSpPr/>
      </dsp:nvSpPr>
      <dsp:spPr>
        <a:xfrm rot="5400000">
          <a:off x="4321409" y="4218853"/>
          <a:ext cx="286172" cy="343407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22499"/>
            <a:lumOff val="3064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ZA" sz="1400" kern="1200"/>
        </a:p>
      </dsp:txBody>
      <dsp:txXfrm rot="-5400000">
        <a:off x="4361473" y="4247470"/>
        <a:ext cx="206045" cy="200320"/>
      </dsp:txXfrm>
    </dsp:sp>
    <dsp:sp modelId="{2ADD9503-0903-4896-9B8C-6A99E338CADE}">
      <dsp:nvSpPr>
        <dsp:cNvPr id="0" name=""/>
        <dsp:cNvSpPr/>
      </dsp:nvSpPr>
      <dsp:spPr>
        <a:xfrm>
          <a:off x="3567821" y="4581339"/>
          <a:ext cx="1793349" cy="763127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32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1800" kern="1200"/>
            <a:t>Payments</a:t>
          </a:r>
        </a:p>
      </dsp:txBody>
      <dsp:txXfrm>
        <a:off x="3590172" y="4603690"/>
        <a:ext cx="1748647" cy="718425"/>
      </dsp:txXfrm>
    </dsp:sp>
    <dsp:sp modelId="{48E9E9AF-C42A-44FB-A43F-A3278D18FF12}">
      <dsp:nvSpPr>
        <dsp:cNvPr id="0" name=""/>
        <dsp:cNvSpPr/>
      </dsp:nvSpPr>
      <dsp:spPr>
        <a:xfrm rot="5400000">
          <a:off x="4321409" y="5363544"/>
          <a:ext cx="286172" cy="343407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29999"/>
            <a:lumOff val="4085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ZA" sz="1400" kern="1200"/>
        </a:p>
      </dsp:txBody>
      <dsp:txXfrm rot="-5400000">
        <a:off x="4361473" y="5392161"/>
        <a:ext cx="206045" cy="200320"/>
      </dsp:txXfrm>
    </dsp:sp>
    <dsp:sp modelId="{FE58C35E-D079-4047-A848-AE6615FC7738}">
      <dsp:nvSpPr>
        <dsp:cNvPr id="0" name=""/>
        <dsp:cNvSpPr/>
      </dsp:nvSpPr>
      <dsp:spPr>
        <a:xfrm>
          <a:off x="3567821" y="5726030"/>
          <a:ext cx="1793349" cy="763127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1800" kern="1200"/>
            <a:t>Records and Archiving</a:t>
          </a:r>
        </a:p>
      </dsp:txBody>
      <dsp:txXfrm>
        <a:off x="3590172" y="5748381"/>
        <a:ext cx="1748647" cy="71842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A819F1-74D6-4A89-A46B-099B5CF3025F}">
      <dsp:nvSpPr>
        <dsp:cNvPr id="0" name=""/>
        <dsp:cNvSpPr/>
      </dsp:nvSpPr>
      <dsp:spPr>
        <a:xfrm>
          <a:off x="3945" y="244961"/>
          <a:ext cx="2136132" cy="128167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2700" kern="1200" dirty="0" smtClean="0"/>
            <a:t>Capturing</a:t>
          </a:r>
          <a:endParaRPr lang="en-US" sz="2700" kern="1200" dirty="0"/>
        </a:p>
      </dsp:txBody>
      <dsp:txXfrm>
        <a:off x="3945" y="244961"/>
        <a:ext cx="2136132" cy="1281679"/>
      </dsp:txXfrm>
    </dsp:sp>
    <dsp:sp modelId="{8497210C-F724-4B94-83B2-6CDF534DF4B6}">
      <dsp:nvSpPr>
        <dsp:cNvPr id="0" name=""/>
        <dsp:cNvSpPr/>
      </dsp:nvSpPr>
      <dsp:spPr>
        <a:xfrm>
          <a:off x="2353691" y="244961"/>
          <a:ext cx="2136132" cy="1281679"/>
        </a:xfrm>
        <a:prstGeom prst="rect">
          <a:avLst/>
        </a:prstGeom>
        <a:solidFill>
          <a:schemeClr val="accent5">
            <a:hueOff val="250540"/>
            <a:satOff val="861"/>
            <a:lumOff val="-4133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2700" kern="1200" dirty="0" smtClean="0"/>
            <a:t>Storage</a:t>
          </a:r>
          <a:endParaRPr lang="en-US" sz="2700" kern="1200" dirty="0"/>
        </a:p>
      </dsp:txBody>
      <dsp:txXfrm>
        <a:off x="2353691" y="244961"/>
        <a:ext cx="2136132" cy="1281679"/>
      </dsp:txXfrm>
    </dsp:sp>
    <dsp:sp modelId="{98F78303-1F7C-40F4-B112-2F2D1B5346FA}">
      <dsp:nvSpPr>
        <dsp:cNvPr id="0" name=""/>
        <dsp:cNvSpPr/>
      </dsp:nvSpPr>
      <dsp:spPr>
        <a:xfrm>
          <a:off x="4703437" y="244961"/>
          <a:ext cx="2136132" cy="1281679"/>
        </a:xfrm>
        <a:prstGeom prst="rect">
          <a:avLst/>
        </a:prstGeom>
        <a:solidFill>
          <a:schemeClr val="accent5">
            <a:hueOff val="501081"/>
            <a:satOff val="1722"/>
            <a:lumOff val="-826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2700" kern="1200" dirty="0" smtClean="0"/>
            <a:t>Indexing</a:t>
          </a:r>
          <a:endParaRPr lang="en-US" sz="2700" kern="1200" dirty="0"/>
        </a:p>
      </dsp:txBody>
      <dsp:txXfrm>
        <a:off x="4703437" y="244961"/>
        <a:ext cx="2136132" cy="1281679"/>
      </dsp:txXfrm>
    </dsp:sp>
    <dsp:sp modelId="{6A965CC9-F0B7-4ABA-8AD6-0BA84898969C}">
      <dsp:nvSpPr>
        <dsp:cNvPr id="0" name=""/>
        <dsp:cNvSpPr/>
      </dsp:nvSpPr>
      <dsp:spPr>
        <a:xfrm>
          <a:off x="7053183" y="244961"/>
          <a:ext cx="2136132" cy="1281679"/>
        </a:xfrm>
        <a:prstGeom prst="rect">
          <a:avLst/>
        </a:prstGeom>
        <a:solidFill>
          <a:schemeClr val="accent5">
            <a:hueOff val="751621"/>
            <a:satOff val="2584"/>
            <a:lumOff val="-1239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2700" kern="1200" dirty="0" smtClean="0"/>
            <a:t>Retrieval</a:t>
          </a:r>
          <a:endParaRPr lang="en-US" sz="2700" kern="1200" dirty="0"/>
        </a:p>
      </dsp:txBody>
      <dsp:txXfrm>
        <a:off x="7053183" y="244961"/>
        <a:ext cx="2136132" cy="1281679"/>
      </dsp:txXfrm>
    </dsp:sp>
    <dsp:sp modelId="{A86A3986-8BD5-4C94-8BF2-698DDD40C6DB}">
      <dsp:nvSpPr>
        <dsp:cNvPr id="0" name=""/>
        <dsp:cNvSpPr/>
      </dsp:nvSpPr>
      <dsp:spPr>
        <a:xfrm>
          <a:off x="9402929" y="244961"/>
          <a:ext cx="2136132" cy="1281679"/>
        </a:xfrm>
        <a:prstGeom prst="rect">
          <a:avLst/>
        </a:prstGeom>
        <a:solidFill>
          <a:schemeClr val="accent5">
            <a:hueOff val="1002162"/>
            <a:satOff val="3445"/>
            <a:lumOff val="-16531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2700" kern="1200" dirty="0" smtClean="0"/>
            <a:t>Workflow</a:t>
          </a:r>
          <a:endParaRPr lang="en-US" sz="2700" kern="1200" dirty="0"/>
        </a:p>
      </dsp:txBody>
      <dsp:txXfrm>
        <a:off x="9402929" y="244961"/>
        <a:ext cx="2136132" cy="1281679"/>
      </dsp:txXfrm>
    </dsp:sp>
    <dsp:sp modelId="{010F647C-8ECB-4B74-9BF6-42B085EF6D33}">
      <dsp:nvSpPr>
        <dsp:cNvPr id="0" name=""/>
        <dsp:cNvSpPr/>
      </dsp:nvSpPr>
      <dsp:spPr>
        <a:xfrm>
          <a:off x="3945" y="1740254"/>
          <a:ext cx="2136132" cy="1281679"/>
        </a:xfrm>
        <a:prstGeom prst="rect">
          <a:avLst/>
        </a:prstGeom>
        <a:solidFill>
          <a:schemeClr val="accent5">
            <a:hueOff val="1252702"/>
            <a:satOff val="4306"/>
            <a:lumOff val="-20664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2700" kern="1200" dirty="0" smtClean="0"/>
            <a:t>Document Versioning</a:t>
          </a:r>
          <a:endParaRPr lang="en-US" sz="2700" kern="1200" dirty="0"/>
        </a:p>
      </dsp:txBody>
      <dsp:txXfrm>
        <a:off x="3945" y="1740254"/>
        <a:ext cx="2136132" cy="1281679"/>
      </dsp:txXfrm>
    </dsp:sp>
    <dsp:sp modelId="{FD97378E-2459-40E7-B0A9-7545A87673E2}">
      <dsp:nvSpPr>
        <dsp:cNvPr id="0" name=""/>
        <dsp:cNvSpPr/>
      </dsp:nvSpPr>
      <dsp:spPr>
        <a:xfrm>
          <a:off x="2353691" y="1740254"/>
          <a:ext cx="2136132" cy="1281679"/>
        </a:xfrm>
        <a:prstGeom prst="rect">
          <a:avLst/>
        </a:prstGeom>
        <a:solidFill>
          <a:schemeClr val="accent5">
            <a:hueOff val="1503243"/>
            <a:satOff val="5167"/>
            <a:lumOff val="-2479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2700" kern="1200" dirty="0" smtClean="0"/>
            <a:t>Document Security</a:t>
          </a:r>
          <a:endParaRPr lang="en-US" sz="2700" kern="1200" dirty="0"/>
        </a:p>
      </dsp:txBody>
      <dsp:txXfrm>
        <a:off x="2353691" y="1740254"/>
        <a:ext cx="2136132" cy="1281679"/>
      </dsp:txXfrm>
    </dsp:sp>
    <dsp:sp modelId="{FB55FD4C-B615-410E-94A6-EF1200DDAA9D}">
      <dsp:nvSpPr>
        <dsp:cNvPr id="0" name=""/>
        <dsp:cNvSpPr/>
      </dsp:nvSpPr>
      <dsp:spPr>
        <a:xfrm>
          <a:off x="4703437" y="1740254"/>
          <a:ext cx="2136132" cy="1281679"/>
        </a:xfrm>
        <a:prstGeom prst="rect">
          <a:avLst/>
        </a:prstGeom>
        <a:solidFill>
          <a:schemeClr val="accent5">
            <a:hueOff val="1753783"/>
            <a:satOff val="6029"/>
            <a:lumOff val="-28929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2700" kern="1200" dirty="0" smtClean="0"/>
            <a:t>Desktop application integration</a:t>
          </a:r>
          <a:endParaRPr lang="en-US" sz="2700" kern="1200" dirty="0"/>
        </a:p>
      </dsp:txBody>
      <dsp:txXfrm>
        <a:off x="4703437" y="1740254"/>
        <a:ext cx="2136132" cy="1281679"/>
      </dsp:txXfrm>
    </dsp:sp>
    <dsp:sp modelId="{DF1CB2E8-BE78-4E89-A701-CA05D5BC85C9}">
      <dsp:nvSpPr>
        <dsp:cNvPr id="0" name=""/>
        <dsp:cNvSpPr/>
      </dsp:nvSpPr>
      <dsp:spPr>
        <a:xfrm>
          <a:off x="7053183" y="1740254"/>
          <a:ext cx="2136132" cy="1281679"/>
        </a:xfrm>
        <a:prstGeom prst="rect">
          <a:avLst/>
        </a:prstGeom>
        <a:solidFill>
          <a:schemeClr val="accent5">
            <a:hueOff val="2004324"/>
            <a:satOff val="6890"/>
            <a:lumOff val="-33062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2700" kern="1200" dirty="0" smtClean="0"/>
            <a:t>Auditing</a:t>
          </a:r>
          <a:endParaRPr lang="en-US" sz="2700" kern="1200" dirty="0"/>
        </a:p>
      </dsp:txBody>
      <dsp:txXfrm>
        <a:off x="7053183" y="1740254"/>
        <a:ext cx="2136132" cy="1281679"/>
      </dsp:txXfrm>
    </dsp:sp>
    <dsp:sp modelId="{A527C1ED-9E4C-442E-8CC1-30541C381BCB}">
      <dsp:nvSpPr>
        <dsp:cNvPr id="0" name=""/>
        <dsp:cNvSpPr/>
      </dsp:nvSpPr>
      <dsp:spPr>
        <a:xfrm>
          <a:off x="9402929" y="1740254"/>
          <a:ext cx="2136132" cy="1281679"/>
        </a:xfrm>
        <a:prstGeom prst="rect">
          <a:avLst/>
        </a:prstGeom>
        <a:solidFill>
          <a:schemeClr val="accent5">
            <a:hueOff val="2254864"/>
            <a:satOff val="7751"/>
            <a:lumOff val="-3719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2700" kern="1200" dirty="0" smtClean="0"/>
            <a:t>Optical Character Recognition</a:t>
          </a:r>
          <a:endParaRPr lang="en-US" sz="2700" kern="1200" dirty="0"/>
        </a:p>
      </dsp:txBody>
      <dsp:txXfrm>
        <a:off x="9402929" y="1740254"/>
        <a:ext cx="2136132" cy="1281679"/>
      </dsp:txXfrm>
    </dsp:sp>
    <dsp:sp modelId="{30A86286-D289-42AB-A4E5-50B4EBECD3A6}">
      <dsp:nvSpPr>
        <dsp:cNvPr id="0" name=""/>
        <dsp:cNvSpPr/>
      </dsp:nvSpPr>
      <dsp:spPr>
        <a:xfrm>
          <a:off x="1178818" y="3235547"/>
          <a:ext cx="2136132" cy="1281679"/>
        </a:xfrm>
        <a:prstGeom prst="rect">
          <a:avLst/>
        </a:prstGeom>
        <a:solidFill>
          <a:schemeClr val="accent5">
            <a:hueOff val="2505405"/>
            <a:satOff val="8612"/>
            <a:lumOff val="-4132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2700" kern="1200" dirty="0" smtClean="0"/>
            <a:t>Document retention and disposal</a:t>
          </a:r>
          <a:endParaRPr lang="en-US" sz="2700" kern="1200" dirty="0"/>
        </a:p>
      </dsp:txBody>
      <dsp:txXfrm>
        <a:off x="1178818" y="3235547"/>
        <a:ext cx="2136132" cy="1281679"/>
      </dsp:txXfrm>
    </dsp:sp>
    <dsp:sp modelId="{720A6A28-400B-426E-9278-55669C4A84CF}">
      <dsp:nvSpPr>
        <dsp:cNvPr id="0" name=""/>
        <dsp:cNvSpPr/>
      </dsp:nvSpPr>
      <dsp:spPr>
        <a:xfrm>
          <a:off x="3528564" y="3235547"/>
          <a:ext cx="2136132" cy="1281679"/>
        </a:xfrm>
        <a:prstGeom prst="rect">
          <a:avLst/>
        </a:prstGeom>
        <a:solidFill>
          <a:schemeClr val="accent5">
            <a:hueOff val="2755945"/>
            <a:satOff val="9474"/>
            <a:lumOff val="-4546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2700" kern="1200" dirty="0" smtClean="0"/>
            <a:t>Reporting</a:t>
          </a:r>
          <a:endParaRPr lang="en-US" sz="2700" kern="1200" dirty="0"/>
        </a:p>
      </dsp:txBody>
      <dsp:txXfrm>
        <a:off x="3528564" y="3235547"/>
        <a:ext cx="2136132" cy="1281679"/>
      </dsp:txXfrm>
    </dsp:sp>
    <dsp:sp modelId="{50BF3263-963B-4407-B11E-0EDB6BADFFFA}">
      <dsp:nvSpPr>
        <dsp:cNvPr id="0" name=""/>
        <dsp:cNvSpPr/>
      </dsp:nvSpPr>
      <dsp:spPr>
        <a:xfrm>
          <a:off x="5878310" y="3235547"/>
          <a:ext cx="2136132" cy="1281679"/>
        </a:xfrm>
        <a:prstGeom prst="rect">
          <a:avLst/>
        </a:prstGeom>
        <a:solidFill>
          <a:schemeClr val="accent5">
            <a:hueOff val="3006486"/>
            <a:satOff val="10335"/>
            <a:lumOff val="-49593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2700" kern="1200" dirty="0" smtClean="0"/>
            <a:t>Compliance with standards</a:t>
          </a:r>
          <a:endParaRPr lang="en-US" sz="2700" kern="1200" dirty="0"/>
        </a:p>
      </dsp:txBody>
      <dsp:txXfrm>
        <a:off x="5878310" y="3235547"/>
        <a:ext cx="2136132" cy="1281679"/>
      </dsp:txXfrm>
    </dsp:sp>
    <dsp:sp modelId="{37DD0782-C116-4808-9574-D883738E4077}">
      <dsp:nvSpPr>
        <dsp:cNvPr id="0" name=""/>
        <dsp:cNvSpPr/>
      </dsp:nvSpPr>
      <dsp:spPr>
        <a:xfrm>
          <a:off x="8228056" y="3235547"/>
          <a:ext cx="2136132" cy="1281679"/>
        </a:xfrm>
        <a:prstGeom prst="rect">
          <a:avLst/>
        </a:prstGeom>
        <a:solidFill>
          <a:schemeClr val="accent5">
            <a:hueOff val="3257026"/>
            <a:satOff val="11196"/>
            <a:lumOff val="-5372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2700" kern="1200" dirty="0" smtClean="0"/>
            <a:t>Scanning and imaging</a:t>
          </a:r>
          <a:endParaRPr lang="en-US" sz="2700" kern="1200" dirty="0"/>
        </a:p>
      </dsp:txBody>
      <dsp:txXfrm>
        <a:off x="8228056" y="3235547"/>
        <a:ext cx="2136132" cy="128167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CDFF44-6DD3-4159-95D5-127A9449FB4C}">
      <dsp:nvSpPr>
        <dsp:cNvPr id="0" name=""/>
        <dsp:cNvSpPr/>
      </dsp:nvSpPr>
      <dsp:spPr>
        <a:xfrm>
          <a:off x="5179" y="2045089"/>
          <a:ext cx="2264428" cy="1358657"/>
        </a:xfrm>
        <a:prstGeom prst="roundRect">
          <a:avLst>
            <a:gd name="adj" fmla="val 10000"/>
          </a:avLst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/>
            <a:t>Data Capturing</a:t>
          </a:r>
        </a:p>
      </dsp:txBody>
      <dsp:txXfrm>
        <a:off x="44973" y="2084883"/>
        <a:ext cx="2184840" cy="1279069"/>
      </dsp:txXfrm>
    </dsp:sp>
    <dsp:sp modelId="{ED0D52D3-11C9-4DCE-940F-CDDA19D6C0CD}">
      <dsp:nvSpPr>
        <dsp:cNvPr id="0" name=""/>
        <dsp:cNvSpPr/>
      </dsp:nvSpPr>
      <dsp:spPr>
        <a:xfrm>
          <a:off x="2496050" y="2443628"/>
          <a:ext cx="480058" cy="561578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/>
        </a:p>
      </dsp:txBody>
      <dsp:txXfrm>
        <a:off x="2496050" y="2555944"/>
        <a:ext cx="336041" cy="336946"/>
      </dsp:txXfrm>
    </dsp:sp>
    <dsp:sp modelId="{5113524A-B205-4BB1-B532-082D2D2B1DCA}">
      <dsp:nvSpPr>
        <dsp:cNvPr id="0" name=""/>
        <dsp:cNvSpPr/>
      </dsp:nvSpPr>
      <dsp:spPr>
        <a:xfrm>
          <a:off x="3175378" y="2045089"/>
          <a:ext cx="2264428" cy="1358657"/>
        </a:xfrm>
        <a:prstGeom prst="roundRect">
          <a:avLst>
            <a:gd name="adj" fmla="val 10000"/>
          </a:avLst>
        </a:prstGeom>
        <a:solidFill>
          <a:schemeClr val="accent2">
            <a:shade val="80000"/>
            <a:hueOff val="0"/>
            <a:satOff val="-9340"/>
            <a:lumOff val="10584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/>
            <a:t>Processing</a:t>
          </a:r>
        </a:p>
      </dsp:txBody>
      <dsp:txXfrm>
        <a:off x="3215172" y="2084883"/>
        <a:ext cx="2184840" cy="1279069"/>
      </dsp:txXfrm>
    </dsp:sp>
    <dsp:sp modelId="{B4B44CF1-884E-47E0-80A5-C9096761F9CD}">
      <dsp:nvSpPr>
        <dsp:cNvPr id="0" name=""/>
        <dsp:cNvSpPr/>
      </dsp:nvSpPr>
      <dsp:spPr>
        <a:xfrm>
          <a:off x="5666250" y="2443628"/>
          <a:ext cx="480058" cy="561578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13825"/>
            <a:lumOff val="1483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/>
        </a:p>
      </dsp:txBody>
      <dsp:txXfrm>
        <a:off x="5666250" y="2555944"/>
        <a:ext cx="336041" cy="336946"/>
      </dsp:txXfrm>
    </dsp:sp>
    <dsp:sp modelId="{853DE818-4030-4C95-8F61-49427F6C3CB8}">
      <dsp:nvSpPr>
        <dsp:cNvPr id="0" name=""/>
        <dsp:cNvSpPr/>
      </dsp:nvSpPr>
      <dsp:spPr>
        <a:xfrm>
          <a:off x="6345578" y="2045089"/>
          <a:ext cx="2264428" cy="1358657"/>
        </a:xfrm>
        <a:prstGeom prst="roundRect">
          <a:avLst>
            <a:gd name="adj" fmla="val 10000"/>
          </a:avLst>
        </a:prstGeom>
        <a:solidFill>
          <a:schemeClr val="accent2">
            <a:shade val="80000"/>
            <a:hueOff val="0"/>
            <a:satOff val="-18679"/>
            <a:lumOff val="2116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/>
            <a:t>Storage</a:t>
          </a:r>
        </a:p>
      </dsp:txBody>
      <dsp:txXfrm>
        <a:off x="6385372" y="2084883"/>
        <a:ext cx="2184840" cy="1279069"/>
      </dsp:txXfrm>
    </dsp:sp>
    <dsp:sp modelId="{AD07FDF8-56B7-49DE-85F1-55C9E3259331}">
      <dsp:nvSpPr>
        <dsp:cNvPr id="0" name=""/>
        <dsp:cNvSpPr/>
      </dsp:nvSpPr>
      <dsp:spPr>
        <a:xfrm>
          <a:off x="8836449" y="2443628"/>
          <a:ext cx="480058" cy="561578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27650"/>
            <a:lumOff val="29667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/>
        </a:p>
      </dsp:txBody>
      <dsp:txXfrm>
        <a:off x="8836449" y="2555944"/>
        <a:ext cx="336041" cy="336946"/>
      </dsp:txXfrm>
    </dsp:sp>
    <dsp:sp modelId="{0FCBDD11-7049-4E85-809F-F9DA32A27347}">
      <dsp:nvSpPr>
        <dsp:cNvPr id="0" name=""/>
        <dsp:cNvSpPr/>
      </dsp:nvSpPr>
      <dsp:spPr>
        <a:xfrm>
          <a:off x="9515778" y="2045089"/>
          <a:ext cx="2264428" cy="1358657"/>
        </a:xfrm>
        <a:prstGeom prst="roundRect">
          <a:avLst>
            <a:gd name="adj" fmla="val 10000"/>
          </a:avLst>
        </a:prstGeom>
        <a:solidFill>
          <a:schemeClr val="accent2">
            <a:shade val="80000"/>
            <a:hueOff val="0"/>
            <a:satOff val="-28019"/>
            <a:lumOff val="31752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/>
            <a:t>Document Management</a:t>
          </a:r>
        </a:p>
      </dsp:txBody>
      <dsp:txXfrm>
        <a:off x="9555572" y="2084883"/>
        <a:ext cx="2184840" cy="12790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3295BE-EF99-4C1C-BEB1-66C2356CE1BD}" type="datetimeFigureOut">
              <a:rPr lang="en-ZA" smtClean="0"/>
              <a:t>2021/05/18</a:t>
            </a:fld>
            <a:endParaRPr lang="en-Z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74F877-03BA-427D-B4EC-3977190B4BF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019019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74F877-03BA-427D-B4EC-3977190B4BFA}" type="slidenum">
              <a:rPr lang="en-ZA" smtClean="0"/>
              <a:t>2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123777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438" y="2982913"/>
            <a:ext cx="10880725" cy="2057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0875" y="5440363"/>
            <a:ext cx="8959850" cy="24542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60438" y="8747125"/>
            <a:ext cx="2667000" cy="641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3563" y="8747125"/>
            <a:ext cx="4054475" cy="641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4163" y="8747125"/>
            <a:ext cx="2667000" cy="641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92931A9-0292-4573-8BFB-4CD2C7EA888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Rectangle 2"/>
          <p:cNvSpPr txBox="1">
            <a:spLocks noChangeArrowheads="1"/>
          </p:cNvSpPr>
          <p:nvPr userDrawn="1"/>
        </p:nvSpPr>
        <p:spPr bwMode="auto">
          <a:xfrm>
            <a:off x="960438" y="398983"/>
            <a:ext cx="108807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8016" tIns="64008" rIns="128016" bIns="64008" numCol="1" anchor="ctr" anchorCtr="0" compatLnSpc="1">
            <a:prstTxWarp prst="textNoShape">
              <a:avLst/>
            </a:prstTxWarp>
          </a:bodyPr>
          <a:lstStyle>
            <a:lvl1pPr algn="r" defTabSz="1279525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defTabSz="1279525" rtl="0" fontAlgn="base">
              <a:spcBef>
                <a:spcPct val="0"/>
              </a:spcBef>
              <a:spcAft>
                <a:spcPct val="0"/>
              </a:spcAft>
              <a:defRPr sz="6200">
                <a:solidFill>
                  <a:schemeClr val="tx2"/>
                </a:solidFill>
                <a:latin typeface="Arial" charset="0"/>
                <a:ea typeface="ヒラギノ角ゴ Pro W3" pitchFamily="37" charset="-128"/>
              </a:defRPr>
            </a:lvl2pPr>
            <a:lvl3pPr algn="ctr" defTabSz="1279525" rtl="0" fontAlgn="base">
              <a:spcBef>
                <a:spcPct val="0"/>
              </a:spcBef>
              <a:spcAft>
                <a:spcPct val="0"/>
              </a:spcAft>
              <a:defRPr sz="6200">
                <a:solidFill>
                  <a:schemeClr val="tx2"/>
                </a:solidFill>
                <a:latin typeface="Arial" charset="0"/>
                <a:ea typeface="ヒラギノ角ゴ Pro W3" pitchFamily="37" charset="-128"/>
              </a:defRPr>
            </a:lvl3pPr>
            <a:lvl4pPr algn="ctr" defTabSz="1279525" rtl="0" fontAlgn="base">
              <a:spcBef>
                <a:spcPct val="0"/>
              </a:spcBef>
              <a:spcAft>
                <a:spcPct val="0"/>
              </a:spcAft>
              <a:defRPr sz="6200">
                <a:solidFill>
                  <a:schemeClr val="tx2"/>
                </a:solidFill>
                <a:latin typeface="Arial" charset="0"/>
                <a:ea typeface="ヒラギノ角ゴ Pro W3" pitchFamily="37" charset="-128"/>
              </a:defRPr>
            </a:lvl4pPr>
            <a:lvl5pPr algn="ctr" defTabSz="1279525" rtl="0" fontAlgn="base">
              <a:spcBef>
                <a:spcPct val="0"/>
              </a:spcBef>
              <a:spcAft>
                <a:spcPct val="0"/>
              </a:spcAft>
              <a:defRPr sz="6200">
                <a:solidFill>
                  <a:schemeClr val="tx2"/>
                </a:solidFill>
                <a:latin typeface="Arial" charset="0"/>
                <a:ea typeface="ヒラギノ角ゴ Pro W3" pitchFamily="37" charset="-128"/>
              </a:defRPr>
            </a:lvl5pPr>
            <a:lvl6pPr marL="457200" algn="ctr" defTabSz="1279525" rtl="0" fontAlgn="base">
              <a:spcBef>
                <a:spcPct val="0"/>
              </a:spcBef>
              <a:spcAft>
                <a:spcPct val="0"/>
              </a:spcAft>
              <a:defRPr sz="6200">
                <a:solidFill>
                  <a:schemeClr val="tx2"/>
                </a:solidFill>
                <a:latin typeface="Arial" charset="0"/>
                <a:ea typeface="ヒラギノ角ゴ Pro W3" pitchFamily="37" charset="-128"/>
              </a:defRPr>
            </a:lvl6pPr>
            <a:lvl7pPr marL="914400" algn="ctr" defTabSz="1279525" rtl="0" fontAlgn="base">
              <a:spcBef>
                <a:spcPct val="0"/>
              </a:spcBef>
              <a:spcAft>
                <a:spcPct val="0"/>
              </a:spcAft>
              <a:defRPr sz="6200">
                <a:solidFill>
                  <a:schemeClr val="tx2"/>
                </a:solidFill>
                <a:latin typeface="Arial" charset="0"/>
                <a:ea typeface="ヒラギノ角ゴ Pro W3" pitchFamily="37" charset="-128"/>
              </a:defRPr>
            </a:lvl7pPr>
            <a:lvl8pPr marL="1371600" algn="ctr" defTabSz="1279525" rtl="0" fontAlgn="base">
              <a:spcBef>
                <a:spcPct val="0"/>
              </a:spcBef>
              <a:spcAft>
                <a:spcPct val="0"/>
              </a:spcAft>
              <a:defRPr sz="6200">
                <a:solidFill>
                  <a:schemeClr val="tx2"/>
                </a:solidFill>
                <a:latin typeface="Arial" charset="0"/>
                <a:ea typeface="ヒラギノ角ゴ Pro W3" pitchFamily="37" charset="-128"/>
              </a:defRPr>
            </a:lvl8pPr>
            <a:lvl9pPr marL="1828800" algn="ctr" defTabSz="1279525" rtl="0" fontAlgn="base">
              <a:spcBef>
                <a:spcPct val="0"/>
              </a:spcBef>
              <a:spcAft>
                <a:spcPct val="0"/>
              </a:spcAft>
              <a:defRPr sz="6200">
                <a:solidFill>
                  <a:schemeClr val="tx2"/>
                </a:solidFill>
                <a:latin typeface="Arial" charset="0"/>
                <a:ea typeface="ヒラギノ角ゴ Pro W3" pitchFamily="37" charset="-128"/>
              </a:defRPr>
            </a:lvl9pPr>
          </a:lstStyle>
          <a:p>
            <a:pPr eaLnBrk="1" hangingPunct="1"/>
            <a:r>
              <a:rPr lang="en-US" kern="0" smtClean="0"/>
              <a:t>Information Sharing</a:t>
            </a:r>
            <a:endParaRPr lang="en-US" kern="0" dirty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60438" y="2773363"/>
            <a:ext cx="10880725" cy="576103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60438" y="8747125"/>
            <a:ext cx="2667000" cy="641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3563" y="8747125"/>
            <a:ext cx="4054475" cy="641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4163" y="8747125"/>
            <a:ext cx="2667000" cy="641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2E6CE7C-5841-4467-BFCF-300EEBB374B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21775" y="854075"/>
            <a:ext cx="2719388" cy="76803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60438" y="854075"/>
            <a:ext cx="8008937" cy="76803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60438" y="8747125"/>
            <a:ext cx="2667000" cy="641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3563" y="8747125"/>
            <a:ext cx="4054475" cy="641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4163" y="8747125"/>
            <a:ext cx="2667000" cy="641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A6818C9-94AE-419D-9B4D-1574D8144EA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0438" y="2773363"/>
            <a:ext cx="10880725" cy="57610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60438" y="8747125"/>
            <a:ext cx="2667000" cy="641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3563" y="8747125"/>
            <a:ext cx="4054475" cy="641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4163" y="8747125"/>
            <a:ext cx="2667000" cy="641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6967CCB-6000-4C29-9C4D-79964E302F0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1238" y="6169025"/>
            <a:ext cx="10880725" cy="19081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1238" y="4068763"/>
            <a:ext cx="10880725" cy="21002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60438" y="8747125"/>
            <a:ext cx="2667000" cy="641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3563" y="8747125"/>
            <a:ext cx="4054475" cy="641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4163" y="8747125"/>
            <a:ext cx="2667000" cy="641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C253CC0-A369-4C84-A2AB-128011EA049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60438" y="2773363"/>
            <a:ext cx="5364162" cy="5761037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77000" y="2773363"/>
            <a:ext cx="5364163" cy="5761037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60438" y="8747125"/>
            <a:ext cx="2667000" cy="641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3563" y="8747125"/>
            <a:ext cx="4054475" cy="641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4163" y="8747125"/>
            <a:ext cx="2667000" cy="641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4351FF4-E605-425F-82C2-55390F1A75E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9763" y="384175"/>
            <a:ext cx="11522075" cy="16002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9763" y="2149475"/>
            <a:ext cx="5656262" cy="8953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9763" y="3044825"/>
            <a:ext cx="5656262" cy="553243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2400" y="2149475"/>
            <a:ext cx="5659438" cy="8953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2400" y="3044825"/>
            <a:ext cx="5659438" cy="553243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960438" y="8747125"/>
            <a:ext cx="2667000" cy="641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373563" y="8747125"/>
            <a:ext cx="4054475" cy="641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174163" y="8747125"/>
            <a:ext cx="2667000" cy="641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F57299-E485-43A4-AB9E-D70EA91D36A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960438" y="8747125"/>
            <a:ext cx="2667000" cy="641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373563" y="8747125"/>
            <a:ext cx="4054475" cy="641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4163" y="8747125"/>
            <a:ext cx="2667000" cy="641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1F61240-D88F-4B37-9166-199D213830D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960438" y="8747125"/>
            <a:ext cx="2667000" cy="641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373563" y="8747125"/>
            <a:ext cx="4054475" cy="641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174163" y="8747125"/>
            <a:ext cx="2667000" cy="641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6D9B52A-8E70-48EC-AA53-CC2F8E4AAEB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9763" y="382588"/>
            <a:ext cx="4211637" cy="16271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5388" y="382588"/>
            <a:ext cx="7156450" cy="819467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9763" y="2009775"/>
            <a:ext cx="4211637" cy="65674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60438" y="8747125"/>
            <a:ext cx="2667000" cy="641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3563" y="8747125"/>
            <a:ext cx="4054475" cy="641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4163" y="8747125"/>
            <a:ext cx="2667000" cy="641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E70B825-4781-47C5-B8A4-0818B5C14AD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9838" y="6721475"/>
            <a:ext cx="7680325" cy="79216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09838" y="857250"/>
            <a:ext cx="7680325" cy="57610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09838" y="7513638"/>
            <a:ext cx="7680325" cy="11271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60438" y="8747125"/>
            <a:ext cx="2667000" cy="641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3563" y="8747125"/>
            <a:ext cx="4054475" cy="641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4163" y="8747125"/>
            <a:ext cx="2667000" cy="641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D8CD693-8767-4121-B7C8-056EA15C5BB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801600" cy="2398166"/>
          </a:xfrm>
          <a:prstGeom prst="rect">
            <a:avLst/>
          </a:prstGeom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60438" y="398983"/>
            <a:ext cx="108807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8016" tIns="64008" rIns="128016" bIns="6400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Information Sharing</a:t>
            </a:r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1279525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  <a:ea typeface="ヒラギノ角ゴ Pro W3" pitchFamily="37" charset="-128"/>
        </a:defRPr>
      </a:lvl2pPr>
      <a:lvl3pPr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  <a:ea typeface="ヒラギノ角ゴ Pro W3" pitchFamily="37" charset="-128"/>
        </a:defRPr>
      </a:lvl3pPr>
      <a:lvl4pPr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  <a:ea typeface="ヒラギノ角ゴ Pro W3" pitchFamily="37" charset="-128"/>
        </a:defRPr>
      </a:lvl4pPr>
      <a:lvl5pPr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  <a:ea typeface="ヒラギノ角ゴ Pro W3" pitchFamily="37" charset="-128"/>
        </a:defRPr>
      </a:lvl5pPr>
      <a:lvl6pPr marL="4572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  <a:ea typeface="ヒラギノ角ゴ Pro W3" pitchFamily="37" charset="-128"/>
        </a:defRPr>
      </a:lvl6pPr>
      <a:lvl7pPr marL="9144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  <a:ea typeface="ヒラギノ角ゴ Pro W3" pitchFamily="37" charset="-128"/>
        </a:defRPr>
      </a:lvl7pPr>
      <a:lvl8pPr marL="13716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  <a:ea typeface="ヒラギノ角ゴ Pro W3" pitchFamily="37" charset="-128"/>
        </a:defRPr>
      </a:lvl8pPr>
      <a:lvl9pPr marL="18288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  <a:ea typeface="ヒラギノ角ゴ Pro W3" pitchFamily="37" charset="-128"/>
        </a:defRPr>
      </a:lvl9pPr>
    </p:titleStyle>
    <p:bodyStyle>
      <a:lvl1pPr marL="479425" indent="-479425" algn="l" defTabSz="1279525" rtl="0" fontAlgn="base">
        <a:spcBef>
          <a:spcPct val="20000"/>
        </a:spcBef>
        <a:spcAft>
          <a:spcPct val="0"/>
        </a:spcAft>
        <a:buChar char="•"/>
        <a:defRPr sz="4500">
          <a:solidFill>
            <a:schemeClr val="tx1"/>
          </a:solidFill>
          <a:latin typeface="+mn-lt"/>
          <a:ea typeface="+mn-ea"/>
          <a:cs typeface="+mn-cs"/>
        </a:defRPr>
      </a:lvl1pPr>
      <a:lvl2pPr marL="1039813" indent="-400050" algn="l" defTabSz="1279525" rtl="0" fontAlgn="base">
        <a:spcBef>
          <a:spcPct val="20000"/>
        </a:spcBef>
        <a:spcAft>
          <a:spcPct val="0"/>
        </a:spcAft>
        <a:buChar char="–"/>
        <a:defRPr sz="3900">
          <a:solidFill>
            <a:schemeClr val="tx1"/>
          </a:solidFill>
          <a:latin typeface="+mn-lt"/>
          <a:ea typeface="+mn-ea"/>
        </a:defRPr>
      </a:lvl2pPr>
      <a:lvl3pPr marL="1600200" indent="-320675" algn="l" defTabSz="1279525" rtl="0" fontAlgn="base">
        <a:spcBef>
          <a:spcPct val="2000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  <a:ea typeface="+mn-ea"/>
        </a:defRPr>
      </a:lvl3pPr>
      <a:lvl4pPr marL="2239963" indent="-319088" algn="l" defTabSz="1279525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4pPr>
      <a:lvl5pPr marL="2879725" indent="-319088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  <a:ea typeface="+mn-ea"/>
        </a:defRPr>
      </a:lvl5pPr>
      <a:lvl6pPr marL="3336925" indent="-319088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  <a:ea typeface="+mn-ea"/>
        </a:defRPr>
      </a:lvl6pPr>
      <a:lvl7pPr marL="3794125" indent="-319088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  <a:ea typeface="+mn-ea"/>
        </a:defRPr>
      </a:lvl7pPr>
      <a:lvl8pPr marL="4251325" indent="-319088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  <a:ea typeface="+mn-ea"/>
        </a:defRPr>
      </a:lvl8pPr>
      <a:lvl9pPr marL="4708525" indent="-319088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A Modernization of the South African Licensing Department’s Processes to Improve Service Delivery</a:t>
            </a:r>
            <a:endParaRPr lang="en-GB" sz="3200" dirty="0"/>
          </a:p>
          <a:p>
            <a:endParaRPr lang="en-ZA" sz="3200" dirty="0" smtClean="0"/>
          </a:p>
          <a:p>
            <a:pPr marL="0" indent="0" algn="ctr">
              <a:buNone/>
            </a:pPr>
            <a:endParaRPr lang="en-ZA" sz="3200" dirty="0" smtClean="0"/>
          </a:p>
          <a:p>
            <a:pPr marL="0" indent="0" algn="ctr">
              <a:buNone/>
            </a:pPr>
            <a:r>
              <a:rPr lang="en-ZA" sz="3200" dirty="0" smtClean="0"/>
              <a:t>Presented </a:t>
            </a:r>
            <a:r>
              <a:rPr lang="en-ZA" sz="3200" dirty="0"/>
              <a:t>By: </a:t>
            </a:r>
            <a:r>
              <a:rPr lang="en-ZA" sz="3200" dirty="0" err="1"/>
              <a:t>Avuya</a:t>
            </a:r>
            <a:r>
              <a:rPr lang="en-ZA" sz="3200" dirty="0"/>
              <a:t> </a:t>
            </a:r>
            <a:r>
              <a:rPr lang="en-ZA" sz="3200" dirty="0" err="1" smtClean="0"/>
              <a:t>Shibambu</a:t>
            </a:r>
            <a:endParaRPr lang="en-ZA" sz="3200" dirty="0"/>
          </a:p>
          <a:p>
            <a:pPr marL="0" indent="0" algn="ctr">
              <a:buNone/>
            </a:pPr>
            <a:r>
              <a:rPr lang="en-ZA" sz="3200" dirty="0"/>
              <a:t>Authors: A. </a:t>
            </a:r>
            <a:r>
              <a:rPr lang="en-ZA" sz="3200" dirty="0" err="1" smtClean="0"/>
              <a:t>Shibambu</a:t>
            </a:r>
            <a:r>
              <a:rPr lang="en-ZA" sz="3200" dirty="0" smtClean="0"/>
              <a:t>, </a:t>
            </a:r>
            <a:r>
              <a:rPr lang="en-ZA" sz="3200" dirty="0"/>
              <a:t>J. </a:t>
            </a:r>
            <a:r>
              <a:rPr lang="en-ZA" sz="3200" dirty="0" err="1"/>
              <a:t>Thaba</a:t>
            </a:r>
            <a:r>
              <a:rPr lang="en-ZA" sz="3200" dirty="0"/>
              <a:t>, N. </a:t>
            </a:r>
            <a:r>
              <a:rPr lang="en-ZA" sz="3200" dirty="0" err="1"/>
              <a:t>Moloisane</a:t>
            </a:r>
            <a:r>
              <a:rPr lang="en-ZA" sz="3200" dirty="0"/>
              <a:t> and M. </a:t>
            </a:r>
            <a:r>
              <a:rPr lang="en-ZA" sz="3200" dirty="0" err="1"/>
              <a:t>Molekoa</a:t>
            </a:r>
            <a:endParaRPr lang="en-US" sz="3200" dirty="0"/>
          </a:p>
          <a:p>
            <a:pPr algn="l"/>
            <a:endParaRPr lang="en-GB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Storage - MVRA</a:t>
            </a:r>
            <a:endParaRPr lang="en-US" dirty="0"/>
          </a:p>
        </p:txBody>
      </p:sp>
      <p:pic>
        <p:nvPicPr>
          <p:cNvPr id="4" name="Content Placeholder 3" descr="C:\Users\MMolekoa\Downloads\IMG-20190331-WA0005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1801" y="2424336"/>
            <a:ext cx="5907255" cy="5071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C:\1.Projects\5. Traffic Department\Images\IMG_588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94500" y="4573497"/>
            <a:ext cx="4330036" cy="5102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C:\1.Projects\5. Traffic Department\Images\IMG_588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289460" y="1791260"/>
            <a:ext cx="3653790" cy="44878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78304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EDMS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5406586"/>
              </p:ext>
            </p:extLst>
          </p:nvPr>
        </p:nvGraphicFramePr>
        <p:xfrm>
          <a:off x="1144216" y="3000400"/>
          <a:ext cx="11543008" cy="47621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1865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High level process - EDMS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7559474"/>
              </p:ext>
            </p:extLst>
          </p:nvPr>
        </p:nvGraphicFramePr>
        <p:xfrm>
          <a:off x="880110" y="2808148"/>
          <a:ext cx="11785386" cy="54488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677227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0560" y="0"/>
            <a:ext cx="8561040" cy="2136304"/>
          </a:xfrm>
        </p:spPr>
        <p:txBody>
          <a:bodyPr/>
          <a:lstStyle/>
          <a:p>
            <a:r>
              <a:rPr lang="en-ZA" dirty="0" smtClean="0"/>
              <a:t>An EDMS Solution for the SA Licensing </a:t>
            </a:r>
            <a:r>
              <a:rPr lang="en-ZA" dirty="0"/>
              <a:t>D</a:t>
            </a:r>
            <a:r>
              <a:rPr lang="en-ZA" dirty="0" smtClean="0"/>
              <a:t>epartment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438" y="2424337"/>
            <a:ext cx="11273010" cy="698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507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Modern Technology suggested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ZA" sz="3360" dirty="0"/>
              <a:t>AI</a:t>
            </a:r>
          </a:p>
          <a:p>
            <a:r>
              <a:rPr lang="en-ZA" sz="3360" dirty="0"/>
              <a:t>Cloud computing</a:t>
            </a:r>
          </a:p>
          <a:p>
            <a:r>
              <a:rPr lang="en-ZA" sz="3360" dirty="0"/>
              <a:t>SDN</a:t>
            </a:r>
            <a:endParaRPr lang="en-US" sz="336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9037" y="5711277"/>
            <a:ext cx="5900169" cy="369783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72" y="4667624"/>
            <a:ext cx="5420678" cy="301037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8672" y="2332332"/>
            <a:ext cx="5760720" cy="384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28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ZA" sz="3360" dirty="0"/>
              <a:t>Technological advancements</a:t>
            </a:r>
          </a:p>
          <a:p>
            <a:r>
              <a:rPr lang="en-ZA" sz="3360" dirty="0"/>
              <a:t>4IR</a:t>
            </a:r>
          </a:p>
          <a:p>
            <a:r>
              <a:rPr lang="en-ZA" sz="3360" dirty="0"/>
              <a:t>IoT and AI</a:t>
            </a:r>
          </a:p>
          <a:p>
            <a:r>
              <a:rPr lang="en-ZA" sz="3360" dirty="0"/>
              <a:t>EDMS to automate processes</a:t>
            </a:r>
            <a:endParaRPr lang="en-US" sz="336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85256">
            <a:off x="8123481" y="3599324"/>
            <a:ext cx="2717419" cy="2608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89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272" y="2640360"/>
            <a:ext cx="9601200" cy="5000625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672972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ZA" sz="3360" dirty="0"/>
              <a:t>Background</a:t>
            </a:r>
          </a:p>
          <a:p>
            <a:r>
              <a:rPr lang="en-ZA" sz="3360" dirty="0"/>
              <a:t>Introduction</a:t>
            </a:r>
          </a:p>
          <a:p>
            <a:r>
              <a:rPr lang="en-ZA" sz="3360" dirty="0"/>
              <a:t>Problem statement</a:t>
            </a:r>
          </a:p>
          <a:p>
            <a:r>
              <a:rPr lang="en-ZA" sz="3360" dirty="0"/>
              <a:t>The SA Licensing Department</a:t>
            </a:r>
          </a:p>
          <a:p>
            <a:r>
              <a:rPr lang="en-ZA" sz="3360" dirty="0"/>
              <a:t>EDMS</a:t>
            </a:r>
          </a:p>
          <a:p>
            <a:r>
              <a:rPr lang="en-ZA" sz="3360" dirty="0"/>
              <a:t>Solution</a:t>
            </a:r>
            <a:endParaRPr lang="en-US" sz="336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15489">
            <a:off x="6167962" y="4565276"/>
            <a:ext cx="5850512" cy="2921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699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ZA" sz="3360" dirty="0"/>
              <a:t>4IR bandwagon</a:t>
            </a:r>
          </a:p>
          <a:p>
            <a:r>
              <a:rPr lang="en-ZA" sz="3360" dirty="0"/>
              <a:t>Developing country challenges</a:t>
            </a:r>
          </a:p>
          <a:p>
            <a:r>
              <a:rPr lang="en-ZA" sz="3360" dirty="0"/>
              <a:t>SA local municipality licensing department challenges</a:t>
            </a:r>
          </a:p>
          <a:p>
            <a:r>
              <a:rPr lang="en-ZA" sz="3360" dirty="0"/>
              <a:t>Proposed solution - EDMS</a:t>
            </a:r>
          </a:p>
          <a:p>
            <a:endParaRPr lang="en-US" sz="336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8913" y="4728592"/>
            <a:ext cx="3384074" cy="2538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3424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2568" y="0"/>
            <a:ext cx="8489032" cy="1999183"/>
          </a:xfrm>
        </p:spPr>
        <p:txBody>
          <a:bodyPr/>
          <a:lstStyle/>
          <a:p>
            <a:r>
              <a:rPr lang="en-ZA" dirty="0" smtClean="0"/>
              <a:t>The South African Licensing Department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ZA" sz="3780" dirty="0"/>
              <a:t>DoT</a:t>
            </a:r>
          </a:p>
          <a:p>
            <a:pPr lvl="1"/>
            <a:r>
              <a:rPr lang="en-ZA" sz="3360" dirty="0"/>
              <a:t>RTMC</a:t>
            </a:r>
          </a:p>
          <a:p>
            <a:pPr lvl="1"/>
            <a:r>
              <a:rPr lang="en-ZA" sz="3360" dirty="0"/>
              <a:t>Local Municipalities</a:t>
            </a:r>
          </a:p>
          <a:p>
            <a:pPr lvl="1"/>
            <a:r>
              <a:rPr lang="en-ZA" sz="3360" dirty="0"/>
              <a:t>DLTC</a:t>
            </a:r>
          </a:p>
          <a:p>
            <a:pPr lvl="1"/>
            <a:r>
              <a:rPr lang="en-ZA" sz="3360" dirty="0"/>
              <a:t>MVRA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744" y="2450691"/>
            <a:ext cx="6711775" cy="28407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3284" y="5678533"/>
            <a:ext cx="3489827" cy="2344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8856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DLTC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0110" y="2649520"/>
            <a:ext cx="11041380" cy="4568905"/>
          </a:xfrm>
        </p:spPr>
        <p:txBody>
          <a:bodyPr>
            <a:noAutofit/>
          </a:bodyPr>
          <a:lstStyle/>
          <a:p>
            <a:r>
              <a:rPr lang="en-ZA" sz="3780" dirty="0"/>
              <a:t>Application and issuing of learner’s and driver’s licences</a:t>
            </a:r>
          </a:p>
          <a:p>
            <a:r>
              <a:rPr lang="en-ZA" sz="3780" dirty="0"/>
              <a:t>Designated DLTCs across the country</a:t>
            </a:r>
          </a:p>
          <a:p>
            <a:r>
              <a:rPr lang="en-ZA" sz="3780" dirty="0"/>
              <a:t>Gauteng Province DLTCs use online booking system – Natis</a:t>
            </a:r>
          </a:p>
          <a:p>
            <a:r>
              <a:rPr lang="en-ZA" sz="3780" dirty="0"/>
              <a:t>Services :</a:t>
            </a:r>
          </a:p>
          <a:p>
            <a:pPr lvl="1"/>
            <a:r>
              <a:rPr lang="en-ZA" sz="3360" dirty="0"/>
              <a:t>Learner’s</a:t>
            </a:r>
          </a:p>
          <a:p>
            <a:pPr lvl="1"/>
            <a:r>
              <a:rPr lang="en-ZA" sz="3360" dirty="0"/>
              <a:t>Driver’s</a:t>
            </a:r>
          </a:p>
          <a:p>
            <a:pPr lvl="1"/>
            <a:r>
              <a:rPr lang="en-ZA" sz="3360" dirty="0"/>
              <a:t>Driver’s card renewal</a:t>
            </a:r>
          </a:p>
          <a:p>
            <a:pPr lvl="1"/>
            <a:r>
              <a:rPr lang="en-ZA" sz="3360" dirty="0" err="1"/>
              <a:t>PrDP</a:t>
            </a:r>
            <a:r>
              <a:rPr lang="en-ZA" sz="3360" dirty="0"/>
              <a:t> application</a:t>
            </a:r>
            <a:endParaRPr lang="en-US" sz="336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0013" y="5321231"/>
            <a:ext cx="3999109" cy="25228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5132" y="5769781"/>
            <a:ext cx="3397439" cy="2262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6947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56584" y="398982"/>
            <a:ext cx="8345016" cy="1737321"/>
          </a:xfrm>
        </p:spPr>
        <p:txBody>
          <a:bodyPr/>
          <a:lstStyle/>
          <a:p>
            <a:r>
              <a:rPr lang="en-ZA" dirty="0" smtClean="0"/>
              <a:t>The process of applying for a driver’s license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41394840"/>
              </p:ext>
            </p:extLst>
          </p:nvPr>
        </p:nvGraphicFramePr>
        <p:xfrm>
          <a:off x="208112" y="2424336"/>
          <a:ext cx="12457384" cy="6912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243444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Storage - DLTC</a:t>
            </a:r>
            <a:endParaRPr lang="en-US" dirty="0"/>
          </a:p>
        </p:txBody>
      </p:sp>
      <p:pic>
        <p:nvPicPr>
          <p:cNvPr id="4" name="Content Placeholder 3" descr="C:\1.Projects\5. Traffic Department\Images\IMG_5870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136" y="2628652"/>
            <a:ext cx="4499978" cy="361574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C:\1.Projects\5. Traffic Department\Images\IMG_587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489308" y="2147400"/>
            <a:ext cx="4807500" cy="5793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C:\Users\MMolekoa\Saved Games\Documents\GroupWise\IMG-20190331-WA000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8719" y="5232648"/>
            <a:ext cx="2920365" cy="29070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685964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MVRA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ZA" sz="3360" dirty="0"/>
              <a:t>Registration of motor vehicles</a:t>
            </a:r>
          </a:p>
          <a:p>
            <a:r>
              <a:rPr lang="en-ZA" sz="3360" dirty="0"/>
              <a:t>Brand new or second hand</a:t>
            </a:r>
          </a:p>
          <a:p>
            <a:r>
              <a:rPr lang="en-ZA" sz="3360" dirty="0"/>
              <a:t>Owner or dealership representative</a:t>
            </a:r>
            <a:endParaRPr lang="en-US" sz="336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28996">
            <a:off x="7769666" y="4847584"/>
            <a:ext cx="3897623" cy="2600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6585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MVRA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ZA" sz="3360" dirty="0"/>
              <a:t>Registration process</a:t>
            </a:r>
          </a:p>
          <a:p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878153985"/>
              </p:ext>
            </p:extLst>
          </p:nvPr>
        </p:nvGraphicFramePr>
        <p:xfrm>
          <a:off x="2584376" y="2773363"/>
          <a:ext cx="8928992" cy="64917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34747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ヒラギノ角ゴ Pro W3"/>
        <a:cs typeface=""/>
      </a:majorFont>
      <a:minorFont>
        <a:latin typeface="Arial"/>
        <a:ea typeface="ヒラギノ角ゴ Pro W3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pitchFamily="37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pitchFamily="37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237</Words>
  <Application>Microsoft Office PowerPoint</Application>
  <PresentationFormat>A3 Paper (297x420 mm)</PresentationFormat>
  <Paragraphs>84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ヒラギノ角ゴ Pro W3</vt:lpstr>
      <vt:lpstr>Blank Presentation</vt:lpstr>
      <vt:lpstr>PowerPoint Presentation</vt:lpstr>
      <vt:lpstr>Content</vt:lpstr>
      <vt:lpstr>Background</vt:lpstr>
      <vt:lpstr>The South African Licensing Department</vt:lpstr>
      <vt:lpstr>DLTC</vt:lpstr>
      <vt:lpstr>The process of applying for a driver’s license</vt:lpstr>
      <vt:lpstr>Storage - DLTC</vt:lpstr>
      <vt:lpstr>MVRA</vt:lpstr>
      <vt:lpstr>MVRA</vt:lpstr>
      <vt:lpstr>Storage - MVRA</vt:lpstr>
      <vt:lpstr>EDMS</vt:lpstr>
      <vt:lpstr>High level process - EDMS</vt:lpstr>
      <vt:lpstr>An EDMS Solution for the SA Licensing Department</vt:lpstr>
      <vt:lpstr>Modern Technology suggested</vt:lpstr>
      <vt:lpstr>Conclusion</vt:lpstr>
      <vt:lpstr>PowerPoint Presentation</vt:lpstr>
    </vt:vector>
  </TitlesOfParts>
  <Company>Wouna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Wouna</dc:creator>
  <cp:lastModifiedBy>Pontso Sehahabane</cp:lastModifiedBy>
  <cp:revision>15</cp:revision>
  <dcterms:created xsi:type="dcterms:W3CDTF">2006-03-07T09:09:23Z</dcterms:created>
  <dcterms:modified xsi:type="dcterms:W3CDTF">2021-05-18T07:52:14Z</dcterms:modified>
</cp:coreProperties>
</file>